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920FAEA-ED52-42E3-895E-ADFC07BE54C3}" v="18" dt="2023-09-18T06:25:09.3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542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980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333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127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081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821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207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560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863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284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015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43BDC-0553-40FA-A4DB-EDAAA606CFF6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319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735E2F5-D8DA-2063-29EF-8EF869E1FD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19626" y="6500095"/>
            <a:ext cx="1839685" cy="23536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9313CAB-749F-3A72-99CC-F67BDCF88E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48800" y="3971423"/>
            <a:ext cx="2743200" cy="2921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124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Office-tema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15</cp:revision>
  <dcterms:created xsi:type="dcterms:W3CDTF">2023-09-18T06:22:20Z</dcterms:created>
  <dcterms:modified xsi:type="dcterms:W3CDTF">2023-09-18T06:28:09Z</dcterms:modified>
</cp:coreProperties>
</file>