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72" r:id="rId11"/>
    <p:sldId id="270" r:id="rId12"/>
    <p:sldId id="262" r:id="rId13"/>
    <p:sldId id="268" r:id="rId14"/>
    <p:sldId id="269" r:id="rId15"/>
    <p:sldId id="274" r:id="rId16"/>
    <p:sldId id="273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de, Kristine" initials="MK" lastIdx="3" clrIdx="0">
    <p:extLst>
      <p:ext uri="{19B8F6BF-5375-455C-9EA6-DF929625EA0E}">
        <p15:presenceInfo xmlns:p15="http://schemas.microsoft.com/office/powerpoint/2012/main" userId="S::knmo@levanger.kommune.no::e1abb1dd-62d1-489d-9402-651d7ec5eb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95EFA-7568-4479-B541-823CD8CD424B}" v="23" dt="2023-12-06T11:52:19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9539" autoAdjust="0"/>
  </p:normalViewPr>
  <p:slideViewPr>
    <p:cSldViewPr snapToGrid="0">
      <p:cViewPr varScale="1">
        <p:scale>
          <a:sx n="92" d="100"/>
          <a:sy n="92" d="100"/>
        </p:scale>
        <p:origin x="90" y="402"/>
      </p:cViewPr>
      <p:guideLst/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335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de, Kristine" userId="e1abb1dd-62d1-489d-9402-651d7ec5eb6b" providerId="ADAL" clId="{F9395EFA-7568-4479-B541-823CD8CD424B}"/>
    <pc:docChg chg="undo custSel addSld delSld modSld sldOrd">
      <pc:chgData name="Molde, Kristine" userId="e1abb1dd-62d1-489d-9402-651d7ec5eb6b" providerId="ADAL" clId="{F9395EFA-7568-4479-B541-823CD8CD424B}" dt="2023-12-06T11:54:01.158" v="4523" actId="1076"/>
      <pc:docMkLst>
        <pc:docMk/>
      </pc:docMkLst>
      <pc:sldChg chg="addSp delSp modSp mod">
        <pc:chgData name="Molde, Kristine" userId="e1abb1dd-62d1-489d-9402-651d7ec5eb6b" providerId="ADAL" clId="{F9395EFA-7568-4479-B541-823CD8CD424B}" dt="2023-12-06T08:43:06.906" v="4225" actId="478"/>
        <pc:sldMkLst>
          <pc:docMk/>
          <pc:sldMk cId="2849993437" sldId="256"/>
        </pc:sldMkLst>
        <pc:spChg chg="mod">
          <ac:chgData name="Molde, Kristine" userId="e1abb1dd-62d1-489d-9402-651d7ec5eb6b" providerId="ADAL" clId="{F9395EFA-7568-4479-B541-823CD8CD424B}" dt="2023-12-04T13:35:12.678" v="776" actId="121"/>
          <ac:spMkLst>
            <pc:docMk/>
            <pc:sldMk cId="2849993437" sldId="256"/>
            <ac:spMk id="2" creationId="{D09B32A9-5282-4DF1-8490-7D61F5961169}"/>
          </ac:spMkLst>
        </pc:spChg>
        <pc:spChg chg="mod">
          <ac:chgData name="Molde, Kristine" userId="e1abb1dd-62d1-489d-9402-651d7ec5eb6b" providerId="ADAL" clId="{F9395EFA-7568-4479-B541-823CD8CD424B}" dt="2023-12-04T13:34:59.443" v="773" actId="120"/>
          <ac:spMkLst>
            <pc:docMk/>
            <pc:sldMk cId="2849993437" sldId="256"/>
            <ac:spMk id="3" creationId="{FC848BF0-5E07-4494-ADC0-BFB4FFD63992}"/>
          </ac:spMkLst>
        </pc:spChg>
        <pc:spChg chg="mod">
          <ac:chgData name="Molde, Kristine" userId="e1abb1dd-62d1-489d-9402-651d7ec5eb6b" providerId="ADAL" clId="{F9395EFA-7568-4479-B541-823CD8CD424B}" dt="2023-12-04T13:35:01.759" v="774" actId="1076"/>
          <ac:spMkLst>
            <pc:docMk/>
            <pc:sldMk cId="2849993437" sldId="256"/>
            <ac:spMk id="11" creationId="{004C3533-BBDD-4B38-B2A2-01F8C5A55DDC}"/>
          </ac:spMkLst>
        </pc:spChg>
        <pc:picChg chg="add del mod">
          <ac:chgData name="Molde, Kristine" userId="e1abb1dd-62d1-489d-9402-651d7ec5eb6b" providerId="ADAL" clId="{F9395EFA-7568-4479-B541-823CD8CD424B}" dt="2023-12-06T08:43:06.906" v="4225" actId="478"/>
          <ac:picMkLst>
            <pc:docMk/>
            <pc:sldMk cId="2849993437" sldId="256"/>
            <ac:picMk id="5" creationId="{6EEEF6C3-9503-4572-B105-632AE7E6BD87}"/>
          </ac:picMkLst>
        </pc:picChg>
      </pc:sldChg>
      <pc:sldChg chg="modSp new mod">
        <pc:chgData name="Molde, Kristine" userId="e1abb1dd-62d1-489d-9402-651d7ec5eb6b" providerId="ADAL" clId="{F9395EFA-7568-4479-B541-823CD8CD424B}" dt="2023-12-06T11:44:19.173" v="4480" actId="20577"/>
        <pc:sldMkLst>
          <pc:docMk/>
          <pc:sldMk cId="3694384391" sldId="257"/>
        </pc:sldMkLst>
        <pc:spChg chg="mod">
          <ac:chgData name="Molde, Kristine" userId="e1abb1dd-62d1-489d-9402-651d7ec5eb6b" providerId="ADAL" clId="{F9395EFA-7568-4479-B541-823CD8CD424B}" dt="2023-12-04T13:23:46.594" v="87" actId="14100"/>
          <ac:spMkLst>
            <pc:docMk/>
            <pc:sldMk cId="3694384391" sldId="257"/>
            <ac:spMk id="2" creationId="{E2994912-45D6-41DD-BBCB-A502EBC0085E}"/>
          </ac:spMkLst>
        </pc:spChg>
        <pc:spChg chg="mod">
          <ac:chgData name="Molde, Kristine" userId="e1abb1dd-62d1-489d-9402-651d7ec5eb6b" providerId="ADAL" clId="{F9395EFA-7568-4479-B541-823CD8CD424B}" dt="2023-12-06T11:44:19.173" v="4480" actId="20577"/>
          <ac:spMkLst>
            <pc:docMk/>
            <pc:sldMk cId="3694384391" sldId="257"/>
            <ac:spMk id="3" creationId="{67E5C5D7-CF4E-45B0-80D8-1754FBA832BC}"/>
          </ac:spMkLst>
        </pc:spChg>
        <pc:spChg chg="mod">
          <ac:chgData name="Molde, Kristine" userId="e1abb1dd-62d1-489d-9402-651d7ec5eb6b" providerId="ADAL" clId="{F9395EFA-7568-4479-B541-823CD8CD424B}" dt="2023-12-04T13:20:40.514" v="79" actId="1076"/>
          <ac:spMkLst>
            <pc:docMk/>
            <pc:sldMk cId="3694384391" sldId="257"/>
            <ac:spMk id="4" creationId="{8544C588-7B02-4F81-A0B7-DDE7D176786F}"/>
          </ac:spMkLst>
        </pc:spChg>
      </pc:sldChg>
      <pc:sldChg chg="addSp modSp new mod">
        <pc:chgData name="Molde, Kristine" userId="e1abb1dd-62d1-489d-9402-651d7ec5eb6b" providerId="ADAL" clId="{F9395EFA-7568-4479-B541-823CD8CD424B}" dt="2023-12-06T11:54:01.158" v="4523" actId="1076"/>
        <pc:sldMkLst>
          <pc:docMk/>
          <pc:sldMk cId="1367624252" sldId="258"/>
        </pc:sldMkLst>
        <pc:spChg chg="mod">
          <ac:chgData name="Molde, Kristine" userId="e1abb1dd-62d1-489d-9402-651d7ec5eb6b" providerId="ADAL" clId="{F9395EFA-7568-4479-B541-823CD8CD424B}" dt="2023-12-04T13:33:32.489" v="758" actId="20577"/>
          <ac:spMkLst>
            <pc:docMk/>
            <pc:sldMk cId="1367624252" sldId="258"/>
            <ac:spMk id="2" creationId="{82FBE9AE-33C0-4E89-A90C-96654FD94543}"/>
          </ac:spMkLst>
        </pc:spChg>
        <pc:spChg chg="mod">
          <ac:chgData name="Molde, Kristine" userId="e1abb1dd-62d1-489d-9402-651d7ec5eb6b" providerId="ADAL" clId="{F9395EFA-7568-4479-B541-823CD8CD424B}" dt="2023-12-05T12:02:31.666" v="2867" actId="20577"/>
          <ac:spMkLst>
            <pc:docMk/>
            <pc:sldMk cId="1367624252" sldId="258"/>
            <ac:spMk id="3" creationId="{148E96B4-DBFF-45B8-9A7E-FD9EDE2D0E86}"/>
          </ac:spMkLst>
        </pc:spChg>
        <pc:spChg chg="mod">
          <ac:chgData name="Molde, Kristine" userId="e1abb1dd-62d1-489d-9402-651d7ec5eb6b" providerId="ADAL" clId="{F9395EFA-7568-4479-B541-823CD8CD424B}" dt="2023-12-04T13:21:07.117" v="83" actId="1076"/>
          <ac:spMkLst>
            <pc:docMk/>
            <pc:sldMk cId="1367624252" sldId="258"/>
            <ac:spMk id="4" creationId="{9B53FDFD-053B-4183-A5C4-BF48A68F010D}"/>
          </ac:spMkLst>
        </pc:spChg>
        <pc:picChg chg="add mod">
          <ac:chgData name="Molde, Kristine" userId="e1abb1dd-62d1-489d-9402-651d7ec5eb6b" providerId="ADAL" clId="{F9395EFA-7568-4479-B541-823CD8CD424B}" dt="2023-12-06T11:54:01.158" v="4523" actId="1076"/>
          <ac:picMkLst>
            <pc:docMk/>
            <pc:sldMk cId="1367624252" sldId="258"/>
            <ac:picMk id="7" creationId="{C5B29138-F2A9-4A55-8C48-08854128913A}"/>
          </ac:picMkLst>
        </pc:picChg>
      </pc:sldChg>
      <pc:sldChg chg="addSp modSp new mod">
        <pc:chgData name="Molde, Kristine" userId="e1abb1dd-62d1-489d-9402-651d7ec5eb6b" providerId="ADAL" clId="{F9395EFA-7568-4479-B541-823CD8CD424B}" dt="2023-12-06T11:46:05.740" v="4482" actId="12"/>
        <pc:sldMkLst>
          <pc:docMk/>
          <pc:sldMk cId="2291156621" sldId="259"/>
        </pc:sldMkLst>
        <pc:spChg chg="mod">
          <ac:chgData name="Molde, Kristine" userId="e1abb1dd-62d1-489d-9402-651d7ec5eb6b" providerId="ADAL" clId="{F9395EFA-7568-4479-B541-823CD8CD424B}" dt="2023-12-04T14:18:32.609" v="889" actId="20577"/>
          <ac:spMkLst>
            <pc:docMk/>
            <pc:sldMk cId="2291156621" sldId="259"/>
            <ac:spMk id="2" creationId="{8B53D509-8351-4EEE-B325-630F41948E9C}"/>
          </ac:spMkLst>
        </pc:spChg>
        <pc:spChg chg="mod">
          <ac:chgData name="Molde, Kristine" userId="e1abb1dd-62d1-489d-9402-651d7ec5eb6b" providerId="ADAL" clId="{F9395EFA-7568-4479-B541-823CD8CD424B}" dt="2023-12-06T11:46:05.740" v="4482" actId="12"/>
          <ac:spMkLst>
            <pc:docMk/>
            <pc:sldMk cId="2291156621" sldId="259"/>
            <ac:spMk id="3" creationId="{67E32933-847E-4A7B-AFC0-186B7815C8C0}"/>
          </ac:spMkLst>
        </pc:spChg>
        <pc:spChg chg="mod">
          <ac:chgData name="Molde, Kristine" userId="e1abb1dd-62d1-489d-9402-651d7ec5eb6b" providerId="ADAL" clId="{F9395EFA-7568-4479-B541-823CD8CD424B}" dt="2023-12-04T13:21:39.102" v="85" actId="1076"/>
          <ac:spMkLst>
            <pc:docMk/>
            <pc:sldMk cId="2291156621" sldId="259"/>
            <ac:spMk id="4" creationId="{CBEF8842-A39F-45BF-85E4-8D8F5C8074A5}"/>
          </ac:spMkLst>
        </pc:spChg>
        <pc:spChg chg="add mod">
          <ac:chgData name="Molde, Kristine" userId="e1abb1dd-62d1-489d-9402-651d7ec5eb6b" providerId="ADAL" clId="{F9395EFA-7568-4479-B541-823CD8CD424B}" dt="2023-12-04T14:23:25.026" v="1155" actId="115"/>
          <ac:spMkLst>
            <pc:docMk/>
            <pc:sldMk cId="2291156621" sldId="259"/>
            <ac:spMk id="6" creationId="{726A7577-0F09-45BC-A6DC-05AB0838E39B}"/>
          </ac:spMkLst>
        </pc:spChg>
      </pc:sldChg>
      <pc:sldChg chg="modSp new mod">
        <pc:chgData name="Molde, Kristine" userId="e1abb1dd-62d1-489d-9402-651d7ec5eb6b" providerId="ADAL" clId="{F9395EFA-7568-4479-B541-823CD8CD424B}" dt="2023-12-04T14:35:07.670" v="1861" actId="20577"/>
        <pc:sldMkLst>
          <pc:docMk/>
          <pc:sldMk cId="910092838" sldId="260"/>
        </pc:sldMkLst>
        <pc:spChg chg="mod">
          <ac:chgData name="Molde, Kristine" userId="e1abb1dd-62d1-489d-9402-651d7ec5eb6b" providerId="ADAL" clId="{F9395EFA-7568-4479-B541-823CD8CD424B}" dt="2023-12-04T14:27:08.557" v="1210" actId="20577"/>
          <ac:spMkLst>
            <pc:docMk/>
            <pc:sldMk cId="910092838" sldId="260"/>
            <ac:spMk id="2" creationId="{9DC6B919-0D75-4E3F-B3D8-A62DD75B5EAA}"/>
          </ac:spMkLst>
        </pc:spChg>
        <pc:spChg chg="mod">
          <ac:chgData name="Molde, Kristine" userId="e1abb1dd-62d1-489d-9402-651d7ec5eb6b" providerId="ADAL" clId="{F9395EFA-7568-4479-B541-823CD8CD424B}" dt="2023-12-04T14:35:07.670" v="1861" actId="20577"/>
          <ac:spMkLst>
            <pc:docMk/>
            <pc:sldMk cId="910092838" sldId="260"/>
            <ac:spMk id="3" creationId="{9A53187B-1CD0-4E4A-B380-FF53DC431F33}"/>
          </ac:spMkLst>
        </pc:spChg>
        <pc:spChg chg="mod">
          <ac:chgData name="Molde, Kristine" userId="e1abb1dd-62d1-489d-9402-651d7ec5eb6b" providerId="ADAL" clId="{F9395EFA-7568-4479-B541-823CD8CD424B}" dt="2023-12-04T13:21:46.734" v="86" actId="1076"/>
          <ac:spMkLst>
            <pc:docMk/>
            <pc:sldMk cId="910092838" sldId="260"/>
            <ac:spMk id="4" creationId="{7F2B81FC-94A3-4DAC-AB7F-F6117A6F14CA}"/>
          </ac:spMkLst>
        </pc:spChg>
      </pc:sldChg>
      <pc:sldChg chg="modSp new mod addCm delCm modNotesTx">
        <pc:chgData name="Molde, Kristine" userId="e1abb1dd-62d1-489d-9402-651d7ec5eb6b" providerId="ADAL" clId="{F9395EFA-7568-4479-B541-823CD8CD424B}" dt="2023-12-06T11:45:08.586" v="4481" actId="20577"/>
        <pc:sldMkLst>
          <pc:docMk/>
          <pc:sldMk cId="3169976482" sldId="261"/>
        </pc:sldMkLst>
        <pc:spChg chg="mod">
          <ac:chgData name="Molde, Kristine" userId="e1abb1dd-62d1-489d-9402-651d7ec5eb6b" providerId="ADAL" clId="{F9395EFA-7568-4479-B541-823CD8CD424B}" dt="2023-12-05T10:27:22.724" v="2048" actId="20577"/>
          <ac:spMkLst>
            <pc:docMk/>
            <pc:sldMk cId="3169976482" sldId="261"/>
            <ac:spMk id="2" creationId="{B7D1D4B3-6206-4461-9F8F-C201553AD418}"/>
          </ac:spMkLst>
        </pc:spChg>
        <pc:spChg chg="mod">
          <ac:chgData name="Molde, Kristine" userId="e1abb1dd-62d1-489d-9402-651d7ec5eb6b" providerId="ADAL" clId="{F9395EFA-7568-4479-B541-823CD8CD424B}" dt="2023-12-06T11:45:08.586" v="4481" actId="20577"/>
          <ac:spMkLst>
            <pc:docMk/>
            <pc:sldMk cId="3169976482" sldId="261"/>
            <ac:spMk id="3" creationId="{5CCAF601-2370-45F4-A171-2AA8B355160C}"/>
          </ac:spMkLst>
        </pc:spChg>
        <pc:spChg chg="mod">
          <ac:chgData name="Molde, Kristine" userId="e1abb1dd-62d1-489d-9402-651d7ec5eb6b" providerId="ADAL" clId="{F9395EFA-7568-4479-B541-823CD8CD424B}" dt="2023-12-04T14:33:14.597" v="1731" actId="1076"/>
          <ac:spMkLst>
            <pc:docMk/>
            <pc:sldMk cId="3169976482" sldId="261"/>
            <ac:spMk id="4" creationId="{57DEF3CE-AC3D-4DF8-9ED8-7D2D5AB33B0C}"/>
          </ac:spMkLst>
        </pc:spChg>
      </pc:sldChg>
      <pc:sldChg chg="addSp delSp modSp new mod setBg">
        <pc:chgData name="Molde, Kristine" userId="e1abb1dd-62d1-489d-9402-651d7ec5eb6b" providerId="ADAL" clId="{F9395EFA-7568-4479-B541-823CD8CD424B}" dt="2023-12-06T08:43:57.605" v="4229" actId="14100"/>
        <pc:sldMkLst>
          <pc:docMk/>
          <pc:sldMk cId="3285543106" sldId="262"/>
        </pc:sldMkLst>
        <pc:spChg chg="del mod">
          <ac:chgData name="Molde, Kristine" userId="e1abb1dd-62d1-489d-9402-651d7ec5eb6b" providerId="ADAL" clId="{F9395EFA-7568-4479-B541-823CD8CD424B}" dt="2023-12-06T08:39:51.834" v="4185" actId="478"/>
          <ac:spMkLst>
            <pc:docMk/>
            <pc:sldMk cId="3285543106" sldId="262"/>
            <ac:spMk id="2" creationId="{06C5119B-0B2F-4D10-A6D0-C32434C62B43}"/>
          </ac:spMkLst>
        </pc:spChg>
        <pc:spChg chg="mod">
          <ac:chgData name="Molde, Kristine" userId="e1abb1dd-62d1-489d-9402-651d7ec5eb6b" providerId="ADAL" clId="{F9395EFA-7568-4479-B541-823CD8CD424B}" dt="2023-12-06T08:41:16.884" v="4222" actId="20577"/>
          <ac:spMkLst>
            <pc:docMk/>
            <pc:sldMk cId="3285543106" sldId="262"/>
            <ac:spMk id="3" creationId="{2FB2A1E9-1205-414E-B02E-9C1121F46DDF}"/>
          </ac:spMkLst>
        </pc:spChg>
        <pc:spChg chg="mod">
          <ac:chgData name="Molde, Kristine" userId="e1abb1dd-62d1-489d-9402-651d7ec5eb6b" providerId="ADAL" clId="{F9395EFA-7568-4479-B541-823CD8CD424B}" dt="2023-12-06T08:43:57.605" v="4229" actId="14100"/>
          <ac:spMkLst>
            <pc:docMk/>
            <pc:sldMk cId="3285543106" sldId="262"/>
            <ac:spMk id="4" creationId="{AB94FBC3-AA2F-46DD-947C-220D16B02B42}"/>
          </ac:spMkLst>
        </pc:spChg>
        <pc:spChg chg="mod">
          <ac:chgData name="Molde, Kristine" userId="e1abb1dd-62d1-489d-9402-651d7ec5eb6b" providerId="ADAL" clId="{F9395EFA-7568-4479-B541-823CD8CD424B}" dt="2023-12-06T08:39:41.974" v="4183" actId="26606"/>
          <ac:spMkLst>
            <pc:docMk/>
            <pc:sldMk cId="3285543106" sldId="262"/>
            <ac:spMk id="5" creationId="{52E5AE1D-AC67-4798-8AFC-9D841C6E527C}"/>
          </ac:spMkLst>
        </pc:spChg>
        <pc:spChg chg="add del">
          <ac:chgData name="Molde, Kristine" userId="e1abb1dd-62d1-489d-9402-651d7ec5eb6b" providerId="ADAL" clId="{F9395EFA-7568-4479-B541-823CD8CD424B}" dt="2023-12-06T08:39:41.974" v="4183" actId="26606"/>
          <ac:spMkLst>
            <pc:docMk/>
            <pc:sldMk cId="3285543106" sldId="262"/>
            <ac:spMk id="12" creationId="{201CC55D-ED54-4C5C-95E6-10947BD1103B}"/>
          </ac:spMkLst>
        </pc:spChg>
        <pc:spChg chg="add del">
          <ac:chgData name="Molde, Kristine" userId="e1abb1dd-62d1-489d-9402-651d7ec5eb6b" providerId="ADAL" clId="{F9395EFA-7568-4479-B541-823CD8CD424B}" dt="2023-12-06T08:39:41.974" v="4183" actId="26606"/>
          <ac:spMkLst>
            <pc:docMk/>
            <pc:sldMk cId="3285543106" sldId="262"/>
            <ac:spMk id="18" creationId="{3873B707-463F-40B0-8227-E8CC6C67EB25}"/>
          </ac:spMkLst>
        </pc:spChg>
        <pc:spChg chg="add del">
          <ac:chgData name="Molde, Kristine" userId="e1abb1dd-62d1-489d-9402-651d7ec5eb6b" providerId="ADAL" clId="{F9395EFA-7568-4479-B541-823CD8CD424B}" dt="2023-12-06T08:39:41.974" v="4183" actId="26606"/>
          <ac:spMkLst>
            <pc:docMk/>
            <pc:sldMk cId="3285543106" sldId="262"/>
            <ac:spMk id="20" creationId="{C13237C8-E62C-4F0D-A318-BD6FB6C2D138}"/>
          </ac:spMkLst>
        </pc:spChg>
        <pc:spChg chg="add del">
          <ac:chgData name="Molde, Kristine" userId="e1abb1dd-62d1-489d-9402-651d7ec5eb6b" providerId="ADAL" clId="{F9395EFA-7568-4479-B541-823CD8CD424B}" dt="2023-12-06T08:39:41.974" v="4183" actId="26606"/>
          <ac:spMkLst>
            <pc:docMk/>
            <pc:sldMk cId="3285543106" sldId="262"/>
            <ac:spMk id="22" creationId="{19C9EAEA-39D0-4B0E-A0EB-51E7B26740B1}"/>
          </ac:spMkLst>
        </pc:spChg>
        <pc:grpChg chg="add del">
          <ac:chgData name="Molde, Kristine" userId="e1abb1dd-62d1-489d-9402-651d7ec5eb6b" providerId="ADAL" clId="{F9395EFA-7568-4479-B541-823CD8CD424B}" dt="2023-12-06T08:39:41.974" v="4183" actId="26606"/>
          <ac:grpSpMkLst>
            <pc:docMk/>
            <pc:sldMk cId="3285543106" sldId="262"/>
            <ac:grpSpMk id="14" creationId="{1DE889C7-FAD6-4397-98E2-05D503484459}"/>
          </ac:grpSpMkLst>
        </pc:grpChg>
        <pc:picChg chg="add mod ord">
          <ac:chgData name="Molde, Kristine" userId="e1abb1dd-62d1-489d-9402-651d7ec5eb6b" providerId="ADAL" clId="{F9395EFA-7568-4479-B541-823CD8CD424B}" dt="2023-12-06T08:40:28.876" v="4199" actId="1076"/>
          <ac:picMkLst>
            <pc:docMk/>
            <pc:sldMk cId="3285543106" sldId="262"/>
            <ac:picMk id="7" creationId="{47CB582E-0F27-40D2-8645-6A024C233A27}"/>
          </ac:picMkLst>
        </pc:picChg>
      </pc:sldChg>
      <pc:sldChg chg="addSp delSp modSp new mod ord setBg">
        <pc:chgData name="Molde, Kristine" userId="e1abb1dd-62d1-489d-9402-651d7ec5eb6b" providerId="ADAL" clId="{F9395EFA-7568-4479-B541-823CD8CD424B}" dt="2023-12-05T12:01:09.220" v="2858"/>
        <pc:sldMkLst>
          <pc:docMk/>
          <pc:sldMk cId="1418410095" sldId="263"/>
        </pc:sldMkLst>
        <pc:spChg chg="del">
          <ac:chgData name="Molde, Kristine" userId="e1abb1dd-62d1-489d-9402-651d7ec5eb6b" providerId="ADAL" clId="{F9395EFA-7568-4479-B541-823CD8CD424B}" dt="2023-12-05T11:42:09.305" v="2545" actId="478"/>
          <ac:spMkLst>
            <pc:docMk/>
            <pc:sldMk cId="1418410095" sldId="263"/>
            <ac:spMk id="2" creationId="{780F19BA-891A-4E34-A156-E01E8B18C346}"/>
          </ac:spMkLst>
        </pc:spChg>
        <pc:spChg chg="del">
          <ac:chgData name="Molde, Kristine" userId="e1abb1dd-62d1-489d-9402-651d7ec5eb6b" providerId="ADAL" clId="{F9395EFA-7568-4479-B541-823CD8CD424B}" dt="2023-12-05T11:42:10.390" v="2546" actId="478"/>
          <ac:spMkLst>
            <pc:docMk/>
            <pc:sldMk cId="1418410095" sldId="263"/>
            <ac:spMk id="3" creationId="{81D94A58-E80D-4060-943B-1B8815B82AC5}"/>
          </ac:spMkLst>
        </pc:spChg>
        <pc:spChg chg="mod">
          <ac:chgData name="Molde, Kristine" userId="e1abb1dd-62d1-489d-9402-651d7ec5eb6b" providerId="ADAL" clId="{F9395EFA-7568-4479-B541-823CD8CD424B}" dt="2023-12-05T11:42:44.390" v="2552" actId="26606"/>
          <ac:spMkLst>
            <pc:docMk/>
            <pc:sldMk cId="1418410095" sldId="263"/>
            <ac:spMk id="4" creationId="{780EBE16-6BA2-40A0-B3BE-A46FE00A42C8}"/>
          </ac:spMkLst>
        </pc:spChg>
        <pc:spChg chg="mod">
          <ac:chgData name="Molde, Kristine" userId="e1abb1dd-62d1-489d-9402-651d7ec5eb6b" providerId="ADAL" clId="{F9395EFA-7568-4479-B541-823CD8CD424B}" dt="2023-12-05T11:42:44.390" v="2552" actId="26606"/>
          <ac:spMkLst>
            <pc:docMk/>
            <pc:sldMk cId="1418410095" sldId="263"/>
            <ac:spMk id="5" creationId="{DB86A5AE-F84E-414F-BD8D-B51F9EB0CA07}"/>
          </ac:spMkLst>
        </pc:spChg>
        <pc:spChg chg="add mod ord">
          <ac:chgData name="Molde, Kristine" userId="e1abb1dd-62d1-489d-9402-651d7ec5eb6b" providerId="ADAL" clId="{F9395EFA-7568-4479-B541-823CD8CD424B}" dt="2023-12-05T11:42:48.552" v="2554" actId="1076"/>
          <ac:spMkLst>
            <pc:docMk/>
            <pc:sldMk cId="1418410095" sldId="263"/>
            <ac:spMk id="7" creationId="{3032859A-31DA-4991-951E-0FD93BA75D00}"/>
          </ac:spMkLst>
        </pc:spChg>
        <pc:spChg chg="add del">
          <ac:chgData name="Molde, Kristine" userId="e1abb1dd-62d1-489d-9402-651d7ec5eb6b" providerId="ADAL" clId="{F9395EFA-7568-4479-B541-823CD8CD424B}" dt="2023-12-05T11:42:44.390" v="2552" actId="26606"/>
          <ac:spMkLst>
            <pc:docMk/>
            <pc:sldMk cId="1418410095" sldId="263"/>
            <ac:spMk id="12" creationId="{0E3596DD-156A-473E-9BB3-C6A29F7574E9}"/>
          </ac:spMkLst>
        </pc:spChg>
        <pc:spChg chg="add del">
          <ac:chgData name="Molde, Kristine" userId="e1abb1dd-62d1-489d-9402-651d7ec5eb6b" providerId="ADAL" clId="{F9395EFA-7568-4479-B541-823CD8CD424B}" dt="2023-12-05T11:42:44.390" v="2552" actId="26606"/>
          <ac:spMkLst>
            <pc:docMk/>
            <pc:sldMk cId="1418410095" sldId="263"/>
            <ac:spMk id="14" creationId="{2C46C4D6-C474-4E92-B52E-944C1118F7B6}"/>
          </ac:spMkLst>
        </pc:spChg>
        <pc:picChg chg="add mod ord">
          <ac:chgData name="Molde, Kristine" userId="e1abb1dd-62d1-489d-9402-651d7ec5eb6b" providerId="ADAL" clId="{F9395EFA-7568-4479-B541-823CD8CD424B}" dt="2023-12-05T11:42:47.834" v="2553" actId="1076"/>
          <ac:picMkLst>
            <pc:docMk/>
            <pc:sldMk cId="1418410095" sldId="263"/>
            <ac:picMk id="6" creationId="{76EEF5E3-1AD3-4024-BF03-E7E9632F6469}"/>
          </ac:picMkLst>
        </pc:picChg>
      </pc:sldChg>
      <pc:sldChg chg="modSp new mod">
        <pc:chgData name="Molde, Kristine" userId="e1abb1dd-62d1-489d-9402-651d7ec5eb6b" providerId="ADAL" clId="{F9395EFA-7568-4479-B541-823CD8CD424B}" dt="2023-12-06T10:12:47.984" v="4330" actId="20577"/>
        <pc:sldMkLst>
          <pc:docMk/>
          <pc:sldMk cId="2549303828" sldId="264"/>
        </pc:sldMkLst>
        <pc:spChg chg="mod">
          <ac:chgData name="Molde, Kristine" userId="e1abb1dd-62d1-489d-9402-651d7ec5eb6b" providerId="ADAL" clId="{F9395EFA-7568-4479-B541-823CD8CD424B}" dt="2023-12-05T11:46:47.089" v="2724" actId="20577"/>
          <ac:spMkLst>
            <pc:docMk/>
            <pc:sldMk cId="2549303828" sldId="264"/>
            <ac:spMk id="2" creationId="{16D22EFD-2BA6-4318-86DD-6962795445BC}"/>
          </ac:spMkLst>
        </pc:spChg>
        <pc:spChg chg="mod">
          <ac:chgData name="Molde, Kristine" userId="e1abb1dd-62d1-489d-9402-651d7ec5eb6b" providerId="ADAL" clId="{F9395EFA-7568-4479-B541-823CD8CD424B}" dt="2023-12-06T10:12:47.984" v="4330" actId="20577"/>
          <ac:spMkLst>
            <pc:docMk/>
            <pc:sldMk cId="2549303828" sldId="264"/>
            <ac:spMk id="3" creationId="{89AA4BD9-DA68-4D1F-BC58-412EAF97279E}"/>
          </ac:spMkLst>
        </pc:spChg>
        <pc:spChg chg="mod">
          <ac:chgData name="Molde, Kristine" userId="e1abb1dd-62d1-489d-9402-651d7ec5eb6b" providerId="ADAL" clId="{F9395EFA-7568-4479-B541-823CD8CD424B}" dt="2023-12-05T11:46:17.173" v="2712" actId="14100"/>
          <ac:spMkLst>
            <pc:docMk/>
            <pc:sldMk cId="2549303828" sldId="264"/>
            <ac:spMk id="4" creationId="{AFA5E916-A02F-4EE2-ADA1-09A5A1BCCD01}"/>
          </ac:spMkLst>
        </pc:spChg>
      </pc:sldChg>
      <pc:sldChg chg="modSp new del mod">
        <pc:chgData name="Molde, Kristine" userId="e1abb1dd-62d1-489d-9402-651d7ec5eb6b" providerId="ADAL" clId="{F9395EFA-7568-4479-B541-823CD8CD424B}" dt="2023-12-06T08:26:08.434" v="3921" actId="47"/>
        <pc:sldMkLst>
          <pc:docMk/>
          <pc:sldMk cId="891254419" sldId="265"/>
        </pc:sldMkLst>
        <pc:spChg chg="mod">
          <ac:chgData name="Molde, Kristine" userId="e1abb1dd-62d1-489d-9402-651d7ec5eb6b" providerId="ADAL" clId="{F9395EFA-7568-4479-B541-823CD8CD424B}" dt="2023-12-06T08:04:01.135" v="3152" actId="20577"/>
          <ac:spMkLst>
            <pc:docMk/>
            <pc:sldMk cId="891254419" sldId="265"/>
            <ac:spMk id="2" creationId="{4AF175BD-CF59-4B08-9F25-FE77E87E3AA8}"/>
          </ac:spMkLst>
        </pc:spChg>
        <pc:spChg chg="mod">
          <ac:chgData name="Molde, Kristine" userId="e1abb1dd-62d1-489d-9402-651d7ec5eb6b" providerId="ADAL" clId="{F9395EFA-7568-4479-B541-823CD8CD424B}" dt="2023-12-06T08:19:17.785" v="3578" actId="27636"/>
          <ac:spMkLst>
            <pc:docMk/>
            <pc:sldMk cId="891254419" sldId="265"/>
            <ac:spMk id="3" creationId="{D1C0C098-6480-430E-B1F7-A199A4BB0E26}"/>
          </ac:spMkLst>
        </pc:spChg>
      </pc:sldChg>
      <pc:sldChg chg="delSp modSp new mod modNotesTx">
        <pc:chgData name="Molde, Kristine" userId="e1abb1dd-62d1-489d-9402-651d7ec5eb6b" providerId="ADAL" clId="{F9395EFA-7568-4479-B541-823CD8CD424B}" dt="2023-12-06T08:43:40.603" v="4226" actId="14100"/>
        <pc:sldMkLst>
          <pc:docMk/>
          <pc:sldMk cId="218225427" sldId="266"/>
        </pc:sldMkLst>
        <pc:spChg chg="del mod">
          <ac:chgData name="Molde, Kristine" userId="e1abb1dd-62d1-489d-9402-651d7ec5eb6b" providerId="ADAL" clId="{F9395EFA-7568-4479-B541-823CD8CD424B}" dt="2023-12-05T12:18:39.115" v="2872" actId="478"/>
          <ac:spMkLst>
            <pc:docMk/>
            <pc:sldMk cId="218225427" sldId="266"/>
            <ac:spMk id="2" creationId="{3E69E211-09EA-42CB-B921-529977F2B5C5}"/>
          </ac:spMkLst>
        </pc:spChg>
        <pc:spChg chg="mod">
          <ac:chgData name="Molde, Kristine" userId="e1abb1dd-62d1-489d-9402-651d7ec5eb6b" providerId="ADAL" clId="{F9395EFA-7568-4479-B541-823CD8CD424B}" dt="2023-12-05T12:20:35.587" v="3136" actId="20577"/>
          <ac:spMkLst>
            <pc:docMk/>
            <pc:sldMk cId="218225427" sldId="266"/>
            <ac:spMk id="3" creationId="{764702C3-53CE-4F00-BB58-AE595E0DA72D}"/>
          </ac:spMkLst>
        </pc:spChg>
        <pc:spChg chg="mod">
          <ac:chgData name="Molde, Kristine" userId="e1abb1dd-62d1-489d-9402-651d7ec5eb6b" providerId="ADAL" clId="{F9395EFA-7568-4479-B541-823CD8CD424B}" dt="2023-12-06T08:43:40.603" v="4226" actId="14100"/>
          <ac:spMkLst>
            <pc:docMk/>
            <pc:sldMk cId="218225427" sldId="266"/>
            <ac:spMk id="4" creationId="{14CD7041-5C19-4148-929E-B1DF83CE07DE}"/>
          </ac:spMkLst>
        </pc:spChg>
      </pc:sldChg>
      <pc:sldChg chg="modSp new del mod ord">
        <pc:chgData name="Molde, Kristine" userId="e1abb1dd-62d1-489d-9402-651d7ec5eb6b" providerId="ADAL" clId="{F9395EFA-7568-4479-B541-823CD8CD424B}" dt="2023-12-06T10:32:16.617" v="4354" actId="47"/>
        <pc:sldMkLst>
          <pc:docMk/>
          <pc:sldMk cId="3591986082" sldId="267"/>
        </pc:sldMkLst>
        <pc:spChg chg="mod">
          <ac:chgData name="Molde, Kristine" userId="e1abb1dd-62d1-489d-9402-651d7ec5eb6b" providerId="ADAL" clId="{F9395EFA-7568-4479-B541-823CD8CD424B}" dt="2023-12-06T08:05:01.709" v="3184" actId="14100"/>
          <ac:spMkLst>
            <pc:docMk/>
            <pc:sldMk cId="3591986082" sldId="267"/>
            <ac:spMk id="2" creationId="{1C1A3474-E3C5-4C9B-9ADC-AD19CBE021CE}"/>
          </ac:spMkLst>
        </pc:spChg>
        <pc:spChg chg="mod">
          <ac:chgData name="Molde, Kristine" userId="e1abb1dd-62d1-489d-9402-651d7ec5eb6b" providerId="ADAL" clId="{F9395EFA-7568-4479-B541-823CD8CD424B}" dt="2023-12-06T10:18:29.392" v="4344" actId="20577"/>
          <ac:spMkLst>
            <pc:docMk/>
            <pc:sldMk cId="3591986082" sldId="267"/>
            <ac:spMk id="3" creationId="{6B7DD9A1-9B06-4611-966C-2E7E0AF78BCF}"/>
          </ac:spMkLst>
        </pc:spChg>
        <pc:spChg chg="mod">
          <ac:chgData name="Molde, Kristine" userId="e1abb1dd-62d1-489d-9402-651d7ec5eb6b" providerId="ADAL" clId="{F9395EFA-7568-4479-B541-823CD8CD424B}" dt="2023-12-06T08:43:51.883" v="4228" actId="14100"/>
          <ac:spMkLst>
            <pc:docMk/>
            <pc:sldMk cId="3591986082" sldId="267"/>
            <ac:spMk id="4" creationId="{C577E215-D31A-45AD-95A0-22EA8D983BB7}"/>
          </ac:spMkLst>
        </pc:spChg>
      </pc:sldChg>
      <pc:sldChg chg="modSp new mod">
        <pc:chgData name="Molde, Kristine" userId="e1abb1dd-62d1-489d-9402-651d7ec5eb6b" providerId="ADAL" clId="{F9395EFA-7568-4479-B541-823CD8CD424B}" dt="2023-12-06T11:52:23.128" v="4514" actId="5793"/>
        <pc:sldMkLst>
          <pc:docMk/>
          <pc:sldMk cId="306160008" sldId="268"/>
        </pc:sldMkLst>
        <pc:spChg chg="mod">
          <ac:chgData name="Molde, Kristine" userId="e1abb1dd-62d1-489d-9402-651d7ec5eb6b" providerId="ADAL" clId="{F9395EFA-7568-4479-B541-823CD8CD424B}" dt="2023-12-06T08:09:48.623" v="3411" actId="20577"/>
          <ac:spMkLst>
            <pc:docMk/>
            <pc:sldMk cId="306160008" sldId="268"/>
            <ac:spMk id="2" creationId="{557A3B01-A698-45F6-A148-A96762F08FA5}"/>
          </ac:spMkLst>
        </pc:spChg>
        <pc:spChg chg="mod">
          <ac:chgData name="Molde, Kristine" userId="e1abb1dd-62d1-489d-9402-651d7ec5eb6b" providerId="ADAL" clId="{F9395EFA-7568-4479-B541-823CD8CD424B}" dt="2023-12-06T11:52:23.128" v="4514" actId="5793"/>
          <ac:spMkLst>
            <pc:docMk/>
            <pc:sldMk cId="306160008" sldId="268"/>
            <ac:spMk id="3" creationId="{CEC650B8-127E-4FB9-932A-C99314B94134}"/>
          </ac:spMkLst>
        </pc:spChg>
        <pc:spChg chg="mod">
          <ac:chgData name="Molde, Kristine" userId="e1abb1dd-62d1-489d-9402-651d7ec5eb6b" providerId="ADAL" clId="{F9395EFA-7568-4479-B541-823CD8CD424B}" dt="2023-12-06T08:44:02.113" v="4230" actId="14100"/>
          <ac:spMkLst>
            <pc:docMk/>
            <pc:sldMk cId="306160008" sldId="268"/>
            <ac:spMk id="4" creationId="{5844E678-F92E-464E-BC40-8C359ABF010A}"/>
          </ac:spMkLst>
        </pc:spChg>
      </pc:sldChg>
      <pc:sldChg chg="modSp new mod">
        <pc:chgData name="Molde, Kristine" userId="e1abb1dd-62d1-489d-9402-651d7ec5eb6b" providerId="ADAL" clId="{F9395EFA-7568-4479-B541-823CD8CD424B}" dt="2023-12-06T11:52:47.901" v="4520" actId="27636"/>
        <pc:sldMkLst>
          <pc:docMk/>
          <pc:sldMk cId="1576854766" sldId="269"/>
        </pc:sldMkLst>
        <pc:spChg chg="mod">
          <ac:chgData name="Molde, Kristine" userId="e1abb1dd-62d1-489d-9402-651d7ec5eb6b" providerId="ADAL" clId="{F9395EFA-7568-4479-B541-823CD8CD424B}" dt="2023-12-06T08:11:56.517" v="3428" actId="14100"/>
          <ac:spMkLst>
            <pc:docMk/>
            <pc:sldMk cId="1576854766" sldId="269"/>
            <ac:spMk id="2" creationId="{01C9CE55-9179-44C2-844E-CD676FAA5218}"/>
          </ac:spMkLst>
        </pc:spChg>
        <pc:spChg chg="mod">
          <ac:chgData name="Molde, Kristine" userId="e1abb1dd-62d1-489d-9402-651d7ec5eb6b" providerId="ADAL" clId="{F9395EFA-7568-4479-B541-823CD8CD424B}" dt="2023-12-06T11:52:47.901" v="4520" actId="27636"/>
          <ac:spMkLst>
            <pc:docMk/>
            <pc:sldMk cId="1576854766" sldId="269"/>
            <ac:spMk id="3" creationId="{F28B8DDE-9D55-4D82-AD56-68BD31DED38C}"/>
          </ac:spMkLst>
        </pc:spChg>
        <pc:spChg chg="mod">
          <ac:chgData name="Molde, Kristine" userId="e1abb1dd-62d1-489d-9402-651d7ec5eb6b" providerId="ADAL" clId="{F9395EFA-7568-4479-B541-823CD8CD424B}" dt="2023-12-06T08:44:08.063" v="4231" actId="14100"/>
          <ac:spMkLst>
            <pc:docMk/>
            <pc:sldMk cId="1576854766" sldId="269"/>
            <ac:spMk id="4" creationId="{6ADF8C45-09AB-46AD-8636-8D81A40CE485}"/>
          </ac:spMkLst>
        </pc:spChg>
      </pc:sldChg>
      <pc:sldChg chg="new del">
        <pc:chgData name="Molde, Kristine" userId="e1abb1dd-62d1-489d-9402-651d7ec5eb6b" providerId="ADAL" clId="{F9395EFA-7568-4479-B541-823CD8CD424B}" dt="2023-12-06T08:11:42.350" v="3414" actId="680"/>
        <pc:sldMkLst>
          <pc:docMk/>
          <pc:sldMk cId="2756819263" sldId="269"/>
        </pc:sldMkLst>
      </pc:sldChg>
      <pc:sldChg chg="modSp new mod ord">
        <pc:chgData name="Molde, Kristine" userId="e1abb1dd-62d1-489d-9402-651d7ec5eb6b" providerId="ADAL" clId="{F9395EFA-7568-4479-B541-823CD8CD424B}" dt="2023-12-06T10:13:47.985" v="4332"/>
        <pc:sldMkLst>
          <pc:docMk/>
          <pc:sldMk cId="784328670" sldId="270"/>
        </pc:sldMkLst>
        <pc:spChg chg="mod">
          <ac:chgData name="Molde, Kristine" userId="e1abb1dd-62d1-489d-9402-651d7ec5eb6b" providerId="ADAL" clId="{F9395EFA-7568-4479-B541-823CD8CD424B}" dt="2023-12-06T08:19:48.631" v="3595" actId="20577"/>
          <ac:spMkLst>
            <pc:docMk/>
            <pc:sldMk cId="784328670" sldId="270"/>
            <ac:spMk id="2" creationId="{D5914A48-CD1E-404E-BF4B-E10E1AD67734}"/>
          </ac:spMkLst>
        </pc:spChg>
        <pc:spChg chg="mod">
          <ac:chgData name="Molde, Kristine" userId="e1abb1dd-62d1-489d-9402-651d7ec5eb6b" providerId="ADAL" clId="{F9395EFA-7568-4479-B541-823CD8CD424B}" dt="2023-12-06T08:23:30.900" v="3920" actId="20577"/>
          <ac:spMkLst>
            <pc:docMk/>
            <pc:sldMk cId="784328670" sldId="270"/>
            <ac:spMk id="3" creationId="{72C16BF4-DB60-4128-BBF3-3505083A56A5}"/>
          </ac:spMkLst>
        </pc:spChg>
        <pc:spChg chg="mod">
          <ac:chgData name="Molde, Kristine" userId="e1abb1dd-62d1-489d-9402-651d7ec5eb6b" providerId="ADAL" clId="{F9395EFA-7568-4479-B541-823CD8CD424B}" dt="2023-12-06T08:43:47.129" v="4227" actId="14100"/>
          <ac:spMkLst>
            <pc:docMk/>
            <pc:sldMk cId="784328670" sldId="270"/>
            <ac:spMk id="4" creationId="{30E1DA3A-2CA2-43EF-B26F-BF17AEFE416C}"/>
          </ac:spMkLst>
        </pc:spChg>
      </pc:sldChg>
      <pc:sldChg chg="addSp delSp modSp new del mod">
        <pc:chgData name="Molde, Kristine" userId="e1abb1dd-62d1-489d-9402-651d7ec5eb6b" providerId="ADAL" clId="{F9395EFA-7568-4479-B541-823CD8CD424B}" dt="2023-12-06T11:27:37.602" v="4355" actId="47"/>
        <pc:sldMkLst>
          <pc:docMk/>
          <pc:sldMk cId="631705981" sldId="271"/>
        </pc:sldMkLst>
        <pc:spChg chg="del">
          <ac:chgData name="Molde, Kristine" userId="e1abb1dd-62d1-489d-9402-651d7ec5eb6b" providerId="ADAL" clId="{F9395EFA-7568-4479-B541-823CD8CD424B}" dt="2023-12-06T09:49:12.318" v="4257" actId="478"/>
          <ac:spMkLst>
            <pc:docMk/>
            <pc:sldMk cId="631705981" sldId="271"/>
            <ac:spMk id="2" creationId="{0D3B36F7-229A-4C98-86C6-45BFFA71B026}"/>
          </ac:spMkLst>
        </pc:spChg>
        <pc:spChg chg="del">
          <ac:chgData name="Molde, Kristine" userId="e1abb1dd-62d1-489d-9402-651d7ec5eb6b" providerId="ADAL" clId="{F9395EFA-7568-4479-B541-823CD8CD424B}" dt="2023-12-06T09:49:14.365" v="4258" actId="478"/>
          <ac:spMkLst>
            <pc:docMk/>
            <pc:sldMk cId="631705981" sldId="271"/>
            <ac:spMk id="3" creationId="{DB88ADBA-4869-4879-B44F-CA3EB1CB33E3}"/>
          </ac:spMkLst>
        </pc:spChg>
        <pc:spChg chg="mod">
          <ac:chgData name="Molde, Kristine" userId="e1abb1dd-62d1-489d-9402-651d7ec5eb6b" providerId="ADAL" clId="{F9395EFA-7568-4479-B541-823CD8CD424B}" dt="2023-12-06T09:59:54.235" v="4264" actId="14100"/>
          <ac:spMkLst>
            <pc:docMk/>
            <pc:sldMk cId="631705981" sldId="271"/>
            <ac:spMk id="4" creationId="{D0463032-36BD-4B9C-BC79-A649AFE6FAB6}"/>
          </ac:spMkLst>
        </pc:spChg>
        <pc:spChg chg="add mod">
          <ac:chgData name="Molde, Kristine" userId="e1abb1dd-62d1-489d-9402-651d7ec5eb6b" providerId="ADAL" clId="{F9395EFA-7568-4479-B541-823CD8CD424B}" dt="2023-12-06T10:07:07.495" v="4325" actId="1076"/>
          <ac:spMkLst>
            <pc:docMk/>
            <pc:sldMk cId="631705981" sldId="271"/>
            <ac:spMk id="12" creationId="{8D7D3F08-C771-4C88-AFD3-077B3654DB1A}"/>
          </ac:spMkLst>
        </pc:spChg>
        <pc:picChg chg="add mod">
          <ac:chgData name="Molde, Kristine" userId="e1abb1dd-62d1-489d-9402-651d7ec5eb6b" providerId="ADAL" clId="{F9395EFA-7568-4479-B541-823CD8CD424B}" dt="2023-12-06T09:59:08.102" v="4261" actId="1076"/>
          <ac:picMkLst>
            <pc:docMk/>
            <pc:sldMk cId="631705981" sldId="271"/>
            <ac:picMk id="7" creationId="{3ED69B87-2512-40BC-B9F4-1E5A664F4C0B}"/>
          </ac:picMkLst>
        </pc:picChg>
        <pc:picChg chg="add mod">
          <ac:chgData name="Molde, Kristine" userId="e1abb1dd-62d1-489d-9402-651d7ec5eb6b" providerId="ADAL" clId="{F9395EFA-7568-4479-B541-823CD8CD424B}" dt="2023-12-06T09:59:50.271" v="4263" actId="1076"/>
          <ac:picMkLst>
            <pc:docMk/>
            <pc:sldMk cId="631705981" sldId="271"/>
            <ac:picMk id="9" creationId="{9C570B6E-840D-4185-8859-72014F49D5E6}"/>
          </ac:picMkLst>
        </pc:picChg>
        <pc:picChg chg="add mod">
          <ac:chgData name="Molde, Kristine" userId="e1abb1dd-62d1-489d-9402-651d7ec5eb6b" providerId="ADAL" clId="{F9395EFA-7568-4479-B541-823CD8CD424B}" dt="2023-12-06T10:00:37.265" v="4266" actId="1076"/>
          <ac:picMkLst>
            <pc:docMk/>
            <pc:sldMk cId="631705981" sldId="271"/>
            <ac:picMk id="11" creationId="{AD044830-BB37-4D1C-9C86-1F5C8B661B1F}"/>
          </ac:picMkLst>
        </pc:picChg>
      </pc:sldChg>
      <pc:sldChg chg="addSp delSp modSp new mod">
        <pc:chgData name="Molde, Kristine" userId="e1abb1dd-62d1-489d-9402-651d7ec5eb6b" providerId="ADAL" clId="{F9395EFA-7568-4479-B541-823CD8CD424B}" dt="2023-12-06T10:07:01.251" v="4324" actId="1076"/>
        <pc:sldMkLst>
          <pc:docMk/>
          <pc:sldMk cId="4230533591" sldId="272"/>
        </pc:sldMkLst>
        <pc:spChg chg="del">
          <ac:chgData name="Molde, Kristine" userId="e1abb1dd-62d1-489d-9402-651d7ec5eb6b" providerId="ADAL" clId="{F9395EFA-7568-4479-B541-823CD8CD424B}" dt="2023-12-06T10:02:06.960" v="4286" actId="478"/>
          <ac:spMkLst>
            <pc:docMk/>
            <pc:sldMk cId="4230533591" sldId="272"/>
            <ac:spMk id="2" creationId="{8572CD1D-A79D-4D78-B744-B5D34BB85F8C}"/>
          </ac:spMkLst>
        </pc:spChg>
        <pc:spChg chg="del">
          <ac:chgData name="Molde, Kristine" userId="e1abb1dd-62d1-489d-9402-651d7ec5eb6b" providerId="ADAL" clId="{F9395EFA-7568-4479-B541-823CD8CD424B}" dt="2023-12-06T10:02:08.368" v="4287" actId="478"/>
          <ac:spMkLst>
            <pc:docMk/>
            <pc:sldMk cId="4230533591" sldId="272"/>
            <ac:spMk id="3" creationId="{9E9D4882-3073-4763-AD1E-CD1F95228A84}"/>
          </ac:spMkLst>
        </pc:spChg>
        <pc:spChg chg="mod">
          <ac:chgData name="Molde, Kristine" userId="e1abb1dd-62d1-489d-9402-651d7ec5eb6b" providerId="ADAL" clId="{F9395EFA-7568-4479-B541-823CD8CD424B}" dt="2023-12-06T10:02:15.760" v="4288" actId="14100"/>
          <ac:spMkLst>
            <pc:docMk/>
            <pc:sldMk cId="4230533591" sldId="272"/>
            <ac:spMk id="4" creationId="{0D8453B9-8A21-4628-BBCF-8FA4BCDA109F}"/>
          </ac:spMkLst>
        </pc:spChg>
        <pc:spChg chg="add mod">
          <ac:chgData name="Molde, Kristine" userId="e1abb1dd-62d1-489d-9402-651d7ec5eb6b" providerId="ADAL" clId="{F9395EFA-7568-4479-B541-823CD8CD424B}" dt="2023-12-06T10:07:01.251" v="4324" actId="1076"/>
          <ac:spMkLst>
            <pc:docMk/>
            <pc:sldMk cId="4230533591" sldId="272"/>
            <ac:spMk id="15" creationId="{E784AF89-84EA-4FD9-8C02-8032363E4041}"/>
          </ac:spMkLst>
        </pc:spChg>
        <pc:picChg chg="add mod">
          <ac:chgData name="Molde, Kristine" userId="e1abb1dd-62d1-489d-9402-651d7ec5eb6b" providerId="ADAL" clId="{F9395EFA-7568-4479-B541-823CD8CD424B}" dt="2023-12-06T10:05:52.881" v="4306" actId="1076"/>
          <ac:picMkLst>
            <pc:docMk/>
            <pc:sldMk cId="4230533591" sldId="272"/>
            <ac:picMk id="7" creationId="{0B4FC164-22A3-4FE5-A29A-BC10AB6AB97B}"/>
          </ac:picMkLst>
        </pc:picChg>
        <pc:picChg chg="add mod">
          <ac:chgData name="Molde, Kristine" userId="e1abb1dd-62d1-489d-9402-651d7ec5eb6b" providerId="ADAL" clId="{F9395EFA-7568-4479-B541-823CD8CD424B}" dt="2023-12-06T10:05:46.724" v="4304" actId="1076"/>
          <ac:picMkLst>
            <pc:docMk/>
            <pc:sldMk cId="4230533591" sldId="272"/>
            <ac:picMk id="9" creationId="{6E259E7B-9EB5-47A2-9849-BF8BF8DF3AB9}"/>
          </ac:picMkLst>
        </pc:picChg>
        <pc:picChg chg="add del mod">
          <ac:chgData name="Molde, Kristine" userId="e1abb1dd-62d1-489d-9402-651d7ec5eb6b" providerId="ADAL" clId="{F9395EFA-7568-4479-B541-823CD8CD424B}" dt="2023-12-06T10:04:24.434" v="4296" actId="478"/>
          <ac:picMkLst>
            <pc:docMk/>
            <pc:sldMk cId="4230533591" sldId="272"/>
            <ac:picMk id="10" creationId="{2F61E46A-9474-4105-AB8D-EA0D76BC0C94}"/>
          </ac:picMkLst>
        </pc:picChg>
        <pc:picChg chg="add del mod">
          <ac:chgData name="Molde, Kristine" userId="e1abb1dd-62d1-489d-9402-651d7ec5eb6b" providerId="ADAL" clId="{F9395EFA-7568-4479-B541-823CD8CD424B}" dt="2023-12-06T10:05:38.819" v="4301" actId="478"/>
          <ac:picMkLst>
            <pc:docMk/>
            <pc:sldMk cId="4230533591" sldId="272"/>
            <ac:picMk id="12" creationId="{76AE572B-209C-4BDF-9003-288EF095D10B}"/>
          </ac:picMkLst>
        </pc:picChg>
        <pc:picChg chg="add mod">
          <ac:chgData name="Molde, Kristine" userId="e1abb1dd-62d1-489d-9402-651d7ec5eb6b" providerId="ADAL" clId="{F9395EFA-7568-4479-B541-823CD8CD424B}" dt="2023-12-06T10:05:43.508" v="4303" actId="1076"/>
          <ac:picMkLst>
            <pc:docMk/>
            <pc:sldMk cId="4230533591" sldId="272"/>
            <ac:picMk id="14" creationId="{1B59F2AC-B7BE-4AE4-8832-9B94865E3536}"/>
          </ac:picMkLst>
        </pc:picChg>
      </pc:sldChg>
      <pc:sldChg chg="addSp delSp modSp new mod">
        <pc:chgData name="Molde, Kristine" userId="e1abb1dd-62d1-489d-9402-651d7ec5eb6b" providerId="ADAL" clId="{F9395EFA-7568-4479-B541-823CD8CD424B}" dt="2023-12-06T11:38:38.221" v="4413" actId="14100"/>
        <pc:sldMkLst>
          <pc:docMk/>
          <pc:sldMk cId="2451645556" sldId="273"/>
        </pc:sldMkLst>
        <pc:spChg chg="del">
          <ac:chgData name="Molde, Kristine" userId="e1abb1dd-62d1-489d-9402-651d7ec5eb6b" providerId="ADAL" clId="{F9395EFA-7568-4479-B541-823CD8CD424B}" dt="2023-12-06T11:37:59.798" v="4404" actId="478"/>
          <ac:spMkLst>
            <pc:docMk/>
            <pc:sldMk cId="2451645556" sldId="273"/>
            <ac:spMk id="2" creationId="{DD4437B4-E036-4ACA-BF9C-A16F8EB2EA59}"/>
          </ac:spMkLst>
        </pc:spChg>
        <pc:spChg chg="add del mod">
          <ac:chgData name="Molde, Kristine" userId="e1abb1dd-62d1-489d-9402-651d7ec5eb6b" providerId="ADAL" clId="{F9395EFA-7568-4479-B541-823CD8CD424B}" dt="2023-12-06T11:38:29.578" v="4412" actId="478"/>
          <ac:spMkLst>
            <pc:docMk/>
            <pc:sldMk cId="2451645556" sldId="273"/>
            <ac:spMk id="3" creationId="{C6B3ECA6-63C4-4A58-9009-21A1E2C3C19F}"/>
          </ac:spMkLst>
        </pc:spChg>
        <pc:spChg chg="mod">
          <ac:chgData name="Molde, Kristine" userId="e1abb1dd-62d1-489d-9402-651d7ec5eb6b" providerId="ADAL" clId="{F9395EFA-7568-4479-B541-823CD8CD424B}" dt="2023-12-06T11:38:38.221" v="4413" actId="14100"/>
          <ac:spMkLst>
            <pc:docMk/>
            <pc:sldMk cId="2451645556" sldId="273"/>
            <ac:spMk id="4" creationId="{C77EF9B1-C3E5-4C24-81F0-E802FC1C4073}"/>
          </ac:spMkLst>
        </pc:spChg>
        <pc:spChg chg="add del mod">
          <ac:chgData name="Molde, Kristine" userId="e1abb1dd-62d1-489d-9402-651d7ec5eb6b" providerId="ADAL" clId="{F9395EFA-7568-4479-B541-823CD8CD424B}" dt="2023-12-06T11:38:29.578" v="4412" actId="478"/>
          <ac:spMkLst>
            <pc:docMk/>
            <pc:sldMk cId="2451645556" sldId="273"/>
            <ac:spMk id="7" creationId="{2715FB96-6FEA-4D9F-B170-FF8C67A744DF}"/>
          </ac:spMkLst>
        </pc:spChg>
      </pc:sldChg>
      <pc:sldChg chg="addSp delSp modSp new del mod ord">
        <pc:chgData name="Molde, Kristine" userId="e1abb1dd-62d1-489d-9402-651d7ec5eb6b" providerId="ADAL" clId="{F9395EFA-7568-4479-B541-823CD8CD424B}" dt="2023-12-06T11:43:22.179" v="4477" actId="47"/>
        <pc:sldMkLst>
          <pc:docMk/>
          <pc:sldMk cId="2976130127" sldId="274"/>
        </pc:sldMkLst>
        <pc:spChg chg="del">
          <ac:chgData name="Molde, Kristine" userId="e1abb1dd-62d1-489d-9402-651d7ec5eb6b" providerId="ADAL" clId="{F9395EFA-7568-4479-B541-823CD8CD424B}" dt="2023-12-06T11:39:51.639" v="4415" actId="478"/>
          <ac:spMkLst>
            <pc:docMk/>
            <pc:sldMk cId="2976130127" sldId="274"/>
            <ac:spMk id="2" creationId="{CB18FB71-D42B-4B0C-B5A3-1F51071D6611}"/>
          </ac:spMkLst>
        </pc:spChg>
        <pc:spChg chg="del">
          <ac:chgData name="Molde, Kristine" userId="e1abb1dd-62d1-489d-9402-651d7ec5eb6b" providerId="ADAL" clId="{F9395EFA-7568-4479-B541-823CD8CD424B}" dt="2023-12-06T11:39:52.967" v="4416" actId="478"/>
          <ac:spMkLst>
            <pc:docMk/>
            <pc:sldMk cId="2976130127" sldId="274"/>
            <ac:spMk id="3" creationId="{BEFA5EB4-E8BE-4485-9372-2D6D80B7CAB0}"/>
          </ac:spMkLst>
        </pc:spChg>
        <pc:graphicFrameChg chg="add mod modGraphic">
          <ac:chgData name="Molde, Kristine" userId="e1abb1dd-62d1-489d-9402-651d7ec5eb6b" providerId="ADAL" clId="{F9395EFA-7568-4479-B541-823CD8CD424B}" dt="2023-12-06T11:43:19.573" v="4476" actId="6549"/>
          <ac:graphicFrameMkLst>
            <pc:docMk/>
            <pc:sldMk cId="2976130127" sldId="274"/>
            <ac:graphicFrameMk id="6" creationId="{C5122218-8E60-4F87-9B87-DD812BAC79F4}"/>
          </ac:graphicFrameMkLst>
        </pc:graphicFrameChg>
      </pc:sldChg>
      <pc:sldChg chg="addSp delSp modSp new mod">
        <pc:chgData name="Molde, Kristine" userId="e1abb1dd-62d1-489d-9402-651d7ec5eb6b" providerId="ADAL" clId="{F9395EFA-7568-4479-B541-823CD8CD424B}" dt="2023-12-06T11:49:22.530" v="4510" actId="1076"/>
        <pc:sldMkLst>
          <pc:docMk/>
          <pc:sldMk cId="3962649413" sldId="274"/>
        </pc:sldMkLst>
        <pc:spChg chg="del">
          <ac:chgData name="Molde, Kristine" userId="e1abb1dd-62d1-489d-9402-651d7ec5eb6b" providerId="ADAL" clId="{F9395EFA-7568-4479-B541-823CD8CD424B}" dt="2023-12-06T11:48:18.767" v="4484" actId="478"/>
          <ac:spMkLst>
            <pc:docMk/>
            <pc:sldMk cId="3962649413" sldId="274"/>
            <ac:spMk id="2" creationId="{5BBC0DB8-A9B2-47A0-9610-1B3B7C0C0625}"/>
          </ac:spMkLst>
        </pc:spChg>
        <pc:spChg chg="del">
          <ac:chgData name="Molde, Kristine" userId="e1abb1dd-62d1-489d-9402-651d7ec5eb6b" providerId="ADAL" clId="{F9395EFA-7568-4479-B541-823CD8CD424B}" dt="2023-12-06T11:48:20.216" v="4485" actId="478"/>
          <ac:spMkLst>
            <pc:docMk/>
            <pc:sldMk cId="3962649413" sldId="274"/>
            <ac:spMk id="3" creationId="{50D7C020-0BE2-4F26-9EAD-3448694EB7A0}"/>
          </ac:spMkLst>
        </pc:spChg>
        <pc:spChg chg="mod">
          <ac:chgData name="Molde, Kristine" userId="e1abb1dd-62d1-489d-9402-651d7ec5eb6b" providerId="ADAL" clId="{F9395EFA-7568-4479-B541-823CD8CD424B}" dt="2023-12-06T11:49:22.530" v="4510" actId="1076"/>
          <ac:spMkLst>
            <pc:docMk/>
            <pc:sldMk cId="3962649413" sldId="274"/>
            <ac:spMk id="4" creationId="{587B1A80-7220-4B6E-8058-42A52BE009F1}"/>
          </ac:spMkLst>
        </pc:spChg>
        <pc:spChg chg="add mod">
          <ac:chgData name="Molde, Kristine" userId="e1abb1dd-62d1-489d-9402-651d7ec5eb6b" providerId="ADAL" clId="{F9395EFA-7568-4479-B541-823CD8CD424B}" dt="2023-12-06T11:49:07.730" v="4509" actId="6549"/>
          <ac:spMkLst>
            <pc:docMk/>
            <pc:sldMk cId="3962649413" sldId="274"/>
            <ac:spMk id="8" creationId="{DB6D4EEF-CC1E-4D99-AA64-26FC12C0A57F}"/>
          </ac:spMkLst>
        </pc:spChg>
        <pc:picChg chg="add mod">
          <ac:chgData name="Molde, Kristine" userId="e1abb1dd-62d1-489d-9402-651d7ec5eb6b" providerId="ADAL" clId="{F9395EFA-7568-4479-B541-823CD8CD424B}" dt="2023-12-06T11:48:28.300" v="4488" actId="1076"/>
          <ac:picMkLst>
            <pc:docMk/>
            <pc:sldMk cId="3962649413" sldId="274"/>
            <ac:picMk id="7" creationId="{C8D75C09-9803-495F-8E54-13FFE1C303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366C4D1-B770-4650-9B5A-6EDCB5C86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E4B2135-B415-4C93-A56C-0931755BCB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170E2-B87C-443B-AFCC-D5CA636F9F6C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44699B-DD7B-43DD-8011-F83BFC5213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633F78-5252-4C59-A72A-C5F1E34DB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70A8-8807-41F9-ADAA-6E28B5BEA5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47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26ABC-B77A-4760-B273-808414A19896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730D-7257-4655-BCCB-3D1BE9D5B3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688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Dispensasjonssøknaden skal begrunnes. Den må </a:t>
            </a:r>
            <a:r>
              <a:rPr lang="nb-NO" dirty="0" err="1"/>
              <a:t>nabovarsles</a:t>
            </a:r>
            <a:r>
              <a:rPr lang="nb-NO" dirty="0"/>
              <a:t>. </a:t>
            </a:r>
            <a:r>
              <a:rPr lang="nb-NO" dirty="0" err="1"/>
              <a:t>Reginonale</a:t>
            </a:r>
            <a:r>
              <a:rPr lang="nb-NO" dirty="0"/>
              <a:t> og statlige myndigheter skal gis mulighet til uttalelse dersom de berøres. </a:t>
            </a:r>
          </a:p>
          <a:p>
            <a:endParaRPr lang="nb-NO" dirty="0"/>
          </a:p>
          <a:p>
            <a:r>
              <a:rPr lang="nb-NO" u="sng" dirty="0"/>
              <a:t>Kan</a:t>
            </a:r>
            <a:r>
              <a:rPr lang="nb-NO" u="none" dirty="0"/>
              <a:t> er kommunens forvaltningsskjønn.</a:t>
            </a:r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730D-7257-4655-BCCB-3D1BE9D5B37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33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Dispensasjonsreglene er en slags sikkerhetsventil for de sakene som reglene ikke er ment å gjelde/rammer særlig urimelig.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730D-7257-4655-BCCB-3D1BE9D5B37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3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68F3C9-DC94-420E-B7D6-F29D4FA5C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BE1D5F-6DC5-40F6-9BE8-4D50C488D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F8F278-3E70-43E2-9E37-7AE23260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5EB-8DD8-48F6-AC61-D36BD35169DE}" type="datetime1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00A9A9-76A4-42B0-A775-857B24D7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F98876-889D-42C2-9ACA-B6B413DF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83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D1B49-4B58-4313-86F4-9CB9370D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556C0F8-AB11-4070-84C0-0C1E2857E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6BC542-138F-4447-B5BF-5F5A4CF8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69C7-8FBD-4D1D-8223-2F198FC5EAC9}" type="datetime1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A6A2F3-ED33-4720-A895-CC69871B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005083-6333-4020-8F5B-3908C7E7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09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FA3F4EA-A848-4A40-862B-55EB88718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203E1D1-7750-413F-B1D3-25A151720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5B8A83-CD7D-4C14-AC01-6B7EAFF7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A38E-26E0-49BA-8A77-4C572418C317}" type="datetime1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63259A-C3F4-4267-925D-FE86E091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D07066-F6A4-4510-BB61-A4CFE375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09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6C1C81-275F-430F-A674-2D35DDAD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6B5AD-E57D-46F8-8222-613544A59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3AF247-97D0-463A-8C24-EF1DF594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ACF281-6609-41D8-93A4-10321D9E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A4334A-35A4-409F-9B15-0D3EE2D3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69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45CBC-6EB7-45AA-B4F7-D8AC02C9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7DC25E-F41C-44CD-81D0-1B84B7C2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E58B00-DE85-4BCF-8D4C-87F30935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D612-7393-47F7-8707-4F63D80B751E}" type="datetime1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BCBB1D-C65B-42DC-8EA2-FA632860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09656A-83F4-4AED-B17C-56EF7AEB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8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BDB486-2E9C-4C79-AADD-06C7C0A9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7FC9D8-A112-461A-AADF-F46296FF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20031D-F6D6-4A24-BB7A-D36C61B60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3616EDD-5577-482C-8DF5-AB5BE6E5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CEBB-47EE-4305-901D-AA08F723A1FC}" type="datetime1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BC6104-9305-4562-8C32-220B89F1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2FA8ECF-78CD-4177-AF3B-7966DE74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44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46E8FF-3738-4F2C-957E-147B2416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76B16D-9528-4BEF-AB9E-BD002A60D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A3DC33-B5B2-4A5E-BABF-499E7CE72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A4E4DE8-B53D-4A88-90CB-A7F46FCCB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2372AA0-FED8-40EB-91C4-166D789F3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817EEE9-10BF-4620-8D7E-36D009C9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008B-AE49-469D-AF57-2157241711E5}" type="datetime1">
              <a:rPr lang="nb-NO" smtClean="0"/>
              <a:t>06.12.2023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5A7B4F-6118-4903-819D-54FFB763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E080DA1-5003-47AF-A5A9-104600CF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72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309EE4-3581-4C22-A173-B0CBCD9E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D6747E2-EC66-47A2-A89B-8E05463A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EB5-CD2B-4552-8326-25CDF80FC342}" type="datetime1">
              <a:rPr lang="nb-NO" smtClean="0"/>
              <a:t>06.12.2023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4C786B-DADC-4E2A-8E08-EE2F21AF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DEC17C-A668-4020-A596-6D962638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07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8995F5C-B7DA-4CFC-AE1A-0F842DC8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9A49-2D97-4A9A-B294-FA138AD30A3C}" type="datetime1">
              <a:rPr lang="nb-NO" smtClean="0"/>
              <a:t>06.12.2023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5DAB0B-DBE2-459D-9218-62264B04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DBA98F0-8AB4-4216-8BA9-8C0B6019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87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4EAE56-6CE7-4E59-B20F-5116EB6E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947FCE-6C65-4472-B7A1-5AA8F7AA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D62F7B-59C0-4F1A-A05C-456A7C314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283E8C-FB95-4727-A87F-1B8D2E1A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B5C7-EB23-4DD9-978B-24395663BD94}" type="datetime1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41AEF1-C57E-40F7-B908-7F5CE71A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F81127-7A3A-427D-990B-849FD53E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64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D94BB-1D1F-42FF-B032-E89EAC85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615434-D83A-47D2-B8D9-DF4327F25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670DEF-CBE7-4D8D-8E14-0F92945FF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46E952-E902-4F2A-9CFF-E01515F2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4B9C-768E-45A8-A8CF-00E8CB72FE20}" type="datetime1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A542BC6-E9B4-4B29-A978-8F934B07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91E8DF-45F3-4CB1-888F-C1F07340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69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F62EEB0-A39D-4745-AA98-C51CEEB7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B8FD19-8132-4DD0-B497-4D01518E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F4A312-247A-496F-9A85-0E851C6EB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18DB-57F3-4AD0-AD03-8DF07F948968}" type="datetime1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53E660-1B11-4965-9311-981C5095D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A8420E-66BC-4DF1-91EC-65966AE39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1A8E-1643-4412-92BB-EF777F0CE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1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tatsforvalteren.no/contentassets/04e492d9f1c84ede99e561d8ae4655a0/disp.veiledertrondelag27.10.23_oppdt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publishframsikt-staging.azurewebsites.net/2023/levanger/afe88f9d-1f5a-4f84-b2a7-b1a198e90f6b/bm-2023-vedtatt_%C3%B8konomiplan_2023-2026/#/generic/summary/feesmanagemant?scrollTo=t-17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bk.n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tionary.org/wiki/%D7%A1%D7%99%D7%9E%D7%9F_%D7%A7%D7%A8%D7%99%D7%90%D7%9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B32A9-5282-4DF1-8490-7D61F5961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nb-NO" dirty="0"/>
              <a:t>Opplæring plan- og bygningsloven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C848BF0-5E07-4494-ADC0-BFB4FFD63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200" dirty="0">
                <a:solidFill>
                  <a:schemeClr val="accent1"/>
                </a:solidFill>
              </a:rPr>
              <a:t>Del 2 Byggesaksdelen</a:t>
            </a:r>
          </a:p>
          <a:p>
            <a:pPr algn="l"/>
            <a:endParaRPr lang="nb-NO" sz="3200" dirty="0">
              <a:solidFill>
                <a:schemeClr val="accent1"/>
              </a:solidFill>
            </a:endParaRPr>
          </a:p>
          <a:p>
            <a:r>
              <a:rPr lang="nb-NO" sz="2000" dirty="0"/>
              <a:t>Kristine Molde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004C3533-BBDD-4B38-B2A2-01F8C5A5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5782" y="6356350"/>
            <a:ext cx="2743200" cy="365125"/>
          </a:xfrm>
        </p:spPr>
        <p:txBody>
          <a:bodyPr/>
          <a:lstStyle/>
          <a:p>
            <a:fld id="{547945AE-D7C7-4614-AEBD-28E985E9EB3F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3BB5295D-3F5A-405C-97D8-C6671741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99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8453B9-8A21-4628-BBCF-8FA4BCDA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2700" y="6356350"/>
            <a:ext cx="229870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419C24-F96D-48A0-ACA6-0F879C4A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10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B4FC164-22A3-4FE5-A29A-BC10AB6A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20" y="967852"/>
            <a:ext cx="4016806" cy="263695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E259E7B-9EB5-47A2-9849-BF8BF8DF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0" y="3508131"/>
            <a:ext cx="4046546" cy="30307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B59F2AC-B7BE-4AE4-8832-9B94865E3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228" y="670693"/>
            <a:ext cx="4429743" cy="5868219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784AF89-84EA-4FD9-8C02-8032363E4041}"/>
              </a:ext>
            </a:extLst>
          </p:cNvPr>
          <p:cNvSpPr txBox="1"/>
          <p:nvPr/>
        </p:nvSpPr>
        <p:spPr>
          <a:xfrm>
            <a:off x="1282700" y="134422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Nesheimvegen</a:t>
            </a:r>
            <a:r>
              <a:rPr lang="nb-NO" b="1" dirty="0"/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val="423053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14A48-CD1E-404E-BF4B-E10E1AD6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65125"/>
            <a:ext cx="10096500" cy="1325563"/>
          </a:xfrm>
        </p:spPr>
        <p:txBody>
          <a:bodyPr/>
          <a:lstStyle/>
          <a:p>
            <a:r>
              <a:rPr lang="nb-NO" dirty="0"/>
              <a:t>Gyldig vedtak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C16BF4-DB60-4128-BBF3-3505083A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825625"/>
            <a:ext cx="100965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Politikere er underlagt samme saksbehandlingsregler som administrasjonen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Det kan ikke gis tillatelse i strid med lover og forskrifter.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Vedtak må ha begrunnelse og begrunnelsen må være relevant for saken.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Skjønnsutøvelsen skjer i hovedsak på plannivå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Ta kontakt om dere har spørsmål.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E1DA3A-2CA2-43EF-B26F-BF17AEFE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6356350"/>
            <a:ext cx="232410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54A2D55-3A02-444B-B0A8-2252DD52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32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B2A1E9-1205-414E-B02E-9C1121F4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80" y="5006340"/>
            <a:ext cx="10161270" cy="1383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Dispensasjonsveileder:</a:t>
            </a:r>
          </a:p>
          <a:p>
            <a:pPr marL="0" indent="0">
              <a:buNone/>
            </a:pPr>
            <a:r>
              <a:rPr lang="nb-NO" sz="2400" dirty="0">
                <a:hlinkClick r:id="rId2"/>
              </a:rPr>
              <a:t>https://www.statsforvalteren.no/contentassets/04e492d9f1c84ede99e561d8ae4655a0/disp.veiledertrondelag27.10.23_oppdt.pdf</a:t>
            </a:r>
            <a:r>
              <a:rPr lang="nb-NO" sz="2400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94FBC3-AA2F-46DD-947C-220D16B0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730" y="6356350"/>
            <a:ext cx="231267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E5AE1D-AC67-4798-8AFC-9D841C6E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12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7CB582E-0F27-40D2-8645-6A024C23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99" y="799008"/>
            <a:ext cx="5634961" cy="39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7A3B01-A698-45F6-A148-A96762F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30" y="365125"/>
            <a:ext cx="10085070" cy="1325563"/>
          </a:xfrm>
        </p:spPr>
        <p:txBody>
          <a:bodyPr/>
          <a:lstStyle/>
          <a:p>
            <a:r>
              <a:rPr lang="nb-NO" dirty="0"/>
              <a:t>Gebyrer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C650B8-127E-4FB9-932A-C99314B94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730" y="1825625"/>
            <a:ext cx="1008507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Kommunen har et eget gebyrregulativ som vedtas sammen med budsjettet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Eksempel (2023):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Boenhet/fritidsbolig: 17 500 kr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Mindre søknadspliktige tiltak: 4 500 kr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Dispensasjoner med/uten høring: 12 000 kr/9 000 kr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b-NO" dirty="0"/>
          </a:p>
          <a:p>
            <a:pPr marL="457200" lvl="1" indent="0">
              <a:buNone/>
            </a:pPr>
            <a:r>
              <a:rPr lang="nb-NO" dirty="0">
                <a:hlinkClick r:id="rId2"/>
              </a:rPr>
              <a:t>Gebyrer Levanger kommune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44E678-F92E-464E-BC40-8C359ABF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730" y="6356350"/>
            <a:ext cx="231267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0B837C-3571-4C6A-B190-931D88BA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6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C9CE55-9179-44C2-844E-CD676FAA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65125"/>
            <a:ext cx="10073640" cy="1325563"/>
          </a:xfrm>
        </p:spPr>
        <p:txBody>
          <a:bodyPr/>
          <a:lstStyle/>
          <a:p>
            <a:r>
              <a:rPr lang="nb-NO" dirty="0"/>
              <a:t>Ulovligheter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8B8DDE-9D55-4D82-AD56-68BD31DE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825625"/>
            <a:ext cx="1007364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nb-NO" altLang="nb-NO" sz="2800" dirty="0">
                <a:cs typeface="Calibri" panose="020F0502020204030204" pitchFamily="34" charset="0"/>
              </a:rPr>
              <a:t>Kommunen har plikt til å forfølge ulovligheter, pbl § 32-1</a:t>
            </a:r>
            <a:br>
              <a:rPr lang="nb-NO" altLang="nb-NO" sz="2800" dirty="0">
                <a:cs typeface="Calibri" panose="020F0502020204030204" pitchFamily="34" charset="0"/>
              </a:rPr>
            </a:br>
            <a:endParaRPr lang="nb-NO" altLang="nb-NO" sz="2800" dirty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nb-NO" altLang="nb-NO" sz="2800" dirty="0">
                <a:cs typeface="Calibri" panose="020F0502020204030204" pitchFamily="34" charset="0"/>
              </a:rPr>
              <a:t>Tilbaketrekking av ansvarsrett  - pbl § 23-3.ledd</a:t>
            </a:r>
            <a:br>
              <a:rPr lang="nb-NO" altLang="nb-NO" sz="2800" dirty="0">
                <a:cs typeface="Calibri" panose="020F0502020204030204" pitchFamily="34" charset="0"/>
              </a:rPr>
            </a:br>
            <a:endParaRPr lang="nb-NO" altLang="nb-NO" sz="2800" dirty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nb-NO" altLang="nb-NO" sz="2800" dirty="0">
                <a:cs typeface="Calibri" panose="020F0502020204030204" pitchFamily="34" charset="0"/>
              </a:rPr>
              <a:t>Pålegg om retting, om stans og om stans med umiddelbar </a:t>
            </a:r>
            <a:r>
              <a:rPr lang="nb-NO" altLang="nb-NO" sz="2800">
                <a:cs typeface="Calibri" panose="020F0502020204030204" pitchFamily="34" charset="0"/>
              </a:rPr>
              <a:t>virkning </a:t>
            </a:r>
            <a:br>
              <a:rPr lang="nb-NO" altLang="nb-NO" sz="2800" dirty="0">
                <a:cs typeface="Calibri" panose="020F0502020204030204" pitchFamily="34" charset="0"/>
              </a:rPr>
            </a:br>
            <a:r>
              <a:rPr lang="nb-NO" altLang="nb-NO" sz="2800" dirty="0">
                <a:cs typeface="Calibri" panose="020F0502020204030204" pitchFamily="34" charset="0"/>
              </a:rPr>
              <a:t>                     - pbl § 32-3 og § 32-4</a:t>
            </a:r>
            <a:br>
              <a:rPr lang="nb-NO" altLang="nb-NO" sz="2800" dirty="0">
                <a:cs typeface="Calibri" panose="020F0502020204030204" pitchFamily="34" charset="0"/>
              </a:rPr>
            </a:br>
            <a:endParaRPr lang="nb-NO" altLang="nb-NO" sz="2800" dirty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nb-NO" altLang="nb-NO" sz="2800" dirty="0">
                <a:cs typeface="Calibri" panose="020F0502020204030204" pitchFamily="34" charset="0"/>
              </a:rPr>
              <a:t>Tvangsmulkt - pbl § 32-5</a:t>
            </a:r>
            <a:br>
              <a:rPr lang="nb-NO" altLang="nb-NO" sz="2800" dirty="0">
                <a:cs typeface="Calibri" panose="020F0502020204030204" pitchFamily="34" charset="0"/>
              </a:rPr>
            </a:br>
            <a:endParaRPr lang="nb-NO" altLang="nb-NO" sz="2800" dirty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nb-NO" altLang="nb-NO" sz="2800" dirty="0">
                <a:cs typeface="Calibri" panose="020F0502020204030204" pitchFamily="34" charset="0"/>
              </a:rPr>
              <a:t>Forelegg - pbl § - 32-6 </a:t>
            </a:r>
            <a:br>
              <a:rPr lang="nb-NO" altLang="nb-NO" sz="2800" dirty="0">
                <a:cs typeface="Calibri" panose="020F0502020204030204" pitchFamily="34" charset="0"/>
              </a:rPr>
            </a:br>
            <a:endParaRPr lang="nb-NO" altLang="nb-NO" sz="2800" dirty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nb-NO" altLang="nb-NO" sz="2800" dirty="0">
                <a:cs typeface="Calibri" panose="020F0502020204030204" pitchFamily="34" charset="0"/>
              </a:rPr>
              <a:t>Tvangsfullbyrdelse - pbl § 32-7</a:t>
            </a:r>
            <a:br>
              <a:rPr lang="nb-NO" altLang="nb-NO" sz="2800" dirty="0">
                <a:cs typeface="Calibri" panose="020F0502020204030204" pitchFamily="34" charset="0"/>
              </a:rPr>
            </a:br>
            <a:endParaRPr lang="nb-NO" altLang="nb-NO" sz="2800" dirty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nb-NO" altLang="nb-NO" sz="2800" dirty="0">
                <a:cs typeface="Calibri" panose="020F0502020204030204" pitchFamily="34" charset="0"/>
              </a:rPr>
              <a:t>Overtredelsesgebyr - pbl § 32-8, inntil kr 400 000,-.</a:t>
            </a:r>
            <a:br>
              <a:rPr lang="nb-NO" altLang="nb-NO" sz="2800" dirty="0">
                <a:cs typeface="Calibri" panose="020F0502020204030204" pitchFamily="34" charset="0"/>
              </a:rPr>
            </a:br>
            <a:endParaRPr lang="nb-NO" altLang="nb-NO" sz="2800" dirty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nb-NO" altLang="nb-NO" sz="2800" dirty="0">
                <a:cs typeface="Calibri" panose="020F0502020204030204" pitchFamily="34" charset="0"/>
              </a:rPr>
              <a:t>Straff/Anmeldelse - pbl § 32-9 – Fengsel inntil 2 år.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DF8C45-09AB-46AD-8636-8D81A40C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30124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7CE1A4-961A-493A-99A8-C3F2E450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685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7B1A80-7220-4B6E-8058-42A52BE0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573" y="6356349"/>
            <a:ext cx="274320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CA6B900-E4A4-4A80-8C6F-9B2FC359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15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D75C09-9803-495F-8E54-13FFE1C3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96" y="961159"/>
            <a:ext cx="4202304" cy="493568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B6D4EEF-CC1E-4D99-AA64-26FC12C0A57F}"/>
              </a:ext>
            </a:extLst>
          </p:cNvPr>
          <p:cNvSpPr txBox="1"/>
          <p:nvPr/>
        </p:nvSpPr>
        <p:spPr>
          <a:xfrm>
            <a:off x="7523019" y="2971800"/>
            <a:ext cx="300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hlinkClick r:id="rId3"/>
              </a:rPr>
              <a:t>www.dibk.no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396264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B3ECA6-63C4-4A58-9009-21A1E2C3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025" y="2251138"/>
            <a:ext cx="2869950" cy="1696173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Takk for meg!</a:t>
            </a:r>
          </a:p>
          <a:p>
            <a:pPr algn="ctr"/>
            <a:endParaRPr lang="nb-NO" dirty="0"/>
          </a:p>
          <a:p>
            <a:pPr marL="0" indent="0" algn="ctr">
              <a:buNone/>
            </a:pPr>
            <a:r>
              <a:rPr lang="nb-NO" dirty="0"/>
              <a:t>Spørsmål?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7EF9B1-C3E5-4C24-81F0-E802FC1C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5592" y="6356350"/>
            <a:ext cx="2295808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261B4AB-BFF1-47C4-90BB-0662948E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64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994912-45D6-41DD-BBCB-A502EBC0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476" y="365125"/>
            <a:ext cx="9932324" cy="13255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E5C5D7-CF4E-45B0-80D8-1754FBA8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476" y="1825625"/>
            <a:ext cx="993232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Rammer og roller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Sakstyper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Dispensasjoner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Gebyrer og selvkost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Ulovligheter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4C588-7B02-4F81-A0B7-DDE7D176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2149" y="6356350"/>
            <a:ext cx="2743200" cy="365125"/>
          </a:xfrm>
        </p:spPr>
        <p:txBody>
          <a:bodyPr/>
          <a:lstStyle/>
          <a:p>
            <a:fld id="{A5E01890-4237-40E2-A923-E0F6766B3FA9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14E6362-F913-436E-A277-9BCEE71E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38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FBE9AE-33C0-4E89-A90C-96654FD9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149" y="365125"/>
            <a:ext cx="10091651" cy="1325563"/>
          </a:xfrm>
        </p:spPr>
        <p:txBody>
          <a:bodyPr/>
          <a:lstStyle/>
          <a:p>
            <a:r>
              <a:rPr lang="nb-NO" dirty="0"/>
              <a:t>Rammer for byggesaksbehandlingen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8E96B4-DBFF-45B8-9A7E-FD9EDE2D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148" y="1825625"/>
            <a:ext cx="10091651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Plan- og bygningsloven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Byggteknisk forskrift (TEK17)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Byggesaksforskriften (SAK10)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Planer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Kommuneplanens arealdel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Reguleringsplaner (områdeplan/detaljregulering)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Kommunale vedtekter og forskrifter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Andre lover/forskrifter som kan virke inn: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Naturmangfoldloven/vannforskriften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Forurensningsloven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Jordloven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Arbeidsmiljøloven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Vegloven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Jernbaneloven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+++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3FDFD-053B-4183-A5C4-BF48A68F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2149" y="6356350"/>
            <a:ext cx="274320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65B087-3F16-41E4-A48A-98BFFE79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3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5B29138-F2A9-4A55-8C48-08854128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412" y="1690688"/>
            <a:ext cx="4068173" cy="31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2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53D509-8351-4EEE-B325-630F4194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836" y="365125"/>
            <a:ext cx="10099963" cy="1325563"/>
          </a:xfrm>
        </p:spPr>
        <p:txBody>
          <a:bodyPr/>
          <a:lstStyle/>
          <a:p>
            <a:r>
              <a:rPr lang="nb-NO" dirty="0"/>
              <a:t>Administrasjonens rolle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E32933-847E-4A7B-AFC0-186B7815C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6" y="1825625"/>
            <a:ext cx="1009996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Utrede og fatte vedtak i saker som er delegert til administrasjonen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Hva er prinsipielle saker?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Utrede og lage forslag til vedtak i saker som skal avgjøres politisk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Veilede publikum, men ikke prosjektere</a:t>
            </a:r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EF8842-A39F-45BF-85E4-8D8F5C80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3837" y="6356350"/>
            <a:ext cx="274320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4574FC4-47D3-4588-8465-1BF33A86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4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26A7577-0F09-45BC-A6DC-05AB0838E39B}"/>
              </a:ext>
            </a:extLst>
          </p:cNvPr>
          <p:cNvSpPr txBox="1"/>
          <p:nvPr/>
        </p:nvSpPr>
        <p:spPr>
          <a:xfrm>
            <a:off x="2267712" y="2384635"/>
            <a:ext cx="7168896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lvl="1" indent="0" algn="just">
              <a:buNone/>
            </a:pPr>
            <a:r>
              <a:rPr lang="nb-NO" u="sng" dirty="0"/>
              <a:t>Levanger kommunes delegasjonsreglement: </a:t>
            </a:r>
          </a:p>
          <a:p>
            <a:pPr marL="457200" lvl="1" indent="0">
              <a:buNone/>
            </a:pPr>
            <a:r>
              <a:rPr lang="nb-NO" dirty="0"/>
              <a:t>Kommunedirektøren delegeres myndighet til å gi uttalelser og fatte vedtak i saker som ikke er av prinsipiell betydning. Prinsipielle saker behandles av plan- og utviklingsutvalget.</a:t>
            </a:r>
          </a:p>
        </p:txBody>
      </p:sp>
    </p:spTree>
    <p:extLst>
      <p:ext uri="{BB962C8B-B14F-4D97-AF65-F5344CB8AC3E}">
        <p14:creationId xmlns:p14="http://schemas.microsoft.com/office/powerpoint/2010/main" val="229115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B919-0D75-4E3F-B3D8-A62DD75B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2" y="365125"/>
            <a:ext cx="10083338" cy="1325563"/>
          </a:xfrm>
        </p:spPr>
        <p:txBody>
          <a:bodyPr/>
          <a:lstStyle/>
          <a:p>
            <a:r>
              <a:rPr lang="nb-NO" dirty="0"/>
              <a:t>Sakstyper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53187B-1CD0-4E4A-B380-FF53DC43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460" y="1825625"/>
            <a:ext cx="10083339" cy="4351338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Melding om tiltak unntatt søknadsplikt</a:t>
            </a:r>
          </a:p>
          <a:p>
            <a:r>
              <a:rPr lang="nb-NO" dirty="0"/>
              <a:t>Søknad om tiltak uten ansvarsrett</a:t>
            </a:r>
          </a:p>
          <a:p>
            <a:r>
              <a:rPr lang="nb-NO" dirty="0"/>
              <a:t>Søknad om tiltak med ansvarsrett</a:t>
            </a:r>
          </a:p>
          <a:p>
            <a:pPr lvl="1"/>
            <a:r>
              <a:rPr lang="nb-NO" dirty="0"/>
              <a:t>To typer: Rammesøknad (ramme + IG) eller ett-</a:t>
            </a:r>
            <a:r>
              <a:rPr lang="nb-NO" dirty="0" err="1"/>
              <a:t>trinnssøknad</a:t>
            </a:r>
            <a:endParaRPr lang="nb-NO" dirty="0"/>
          </a:p>
          <a:p>
            <a:r>
              <a:rPr lang="nb-NO" dirty="0"/>
              <a:t>Søknad om deling</a:t>
            </a:r>
          </a:p>
          <a:p>
            <a:pPr lvl="1"/>
            <a:r>
              <a:rPr lang="nb-NO" dirty="0"/>
              <a:t>Grensejustering</a:t>
            </a:r>
          </a:p>
          <a:p>
            <a:pPr lvl="1"/>
            <a:r>
              <a:rPr lang="nb-NO" dirty="0"/>
              <a:t>Tilleggsareal</a:t>
            </a:r>
          </a:p>
          <a:p>
            <a:pPr lvl="1"/>
            <a:r>
              <a:rPr lang="nb-NO" dirty="0"/>
              <a:t>Opprettelse av punktfeste</a:t>
            </a:r>
          </a:p>
          <a:p>
            <a:r>
              <a:rPr lang="nb-NO" dirty="0"/>
              <a:t>Seksjonering/reseksjonering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Søknad om utslipp av sanitært/oljeholdig avløpsvann</a:t>
            </a:r>
          </a:p>
          <a:p>
            <a:pPr marL="457200" lvl="1" indent="0">
              <a:buNone/>
            </a:pPr>
            <a:r>
              <a:rPr lang="nb-NO" sz="1800" dirty="0"/>
              <a:t>(plan- og bygningsloven + forurensningsloven)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2B81FC-94A3-4DAC-AB7F-F6117A6F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462" y="6356350"/>
            <a:ext cx="274320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9128F2-D08A-45F3-8BE1-657D7F05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09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D1D4B3-6206-4461-9F8F-C201553A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30" y="365125"/>
            <a:ext cx="10088270" cy="1325563"/>
          </a:xfrm>
        </p:spPr>
        <p:txBody>
          <a:bodyPr/>
          <a:lstStyle/>
          <a:p>
            <a:r>
              <a:rPr lang="nb-NO" dirty="0"/>
              <a:t>Kapittel 19 Dispensasjoner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AF601-2370-45F4-A171-2AA8B3551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530" y="1825625"/>
            <a:ext cx="1008827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Hva er en dispensasjon?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 dispensasjon innebærer at regelverket fravikes etter en konkret vurdering i enkeltsaker.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Kommunen </a:t>
            </a:r>
            <a:r>
              <a:rPr lang="nb-NO" u="sng" dirty="0"/>
              <a:t>kan</a:t>
            </a:r>
            <a:r>
              <a:rPr lang="nb-NO" dirty="0"/>
              <a:t> gi varig eller midlertidig dispensasjon.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Hensynet bak bestemmelsen kan ikke bli </a:t>
            </a:r>
            <a:r>
              <a:rPr lang="nb-NO" i="1" dirty="0"/>
              <a:t>vesentlig tilsidesatt</a:t>
            </a:r>
            <a:r>
              <a:rPr lang="nb-NO" dirty="0"/>
              <a:t> og f</a:t>
            </a:r>
            <a:r>
              <a:rPr lang="nb-NO" dirty="0">
                <a:sym typeface="Wingdings" panose="05000000000000000000" pitchFamily="2" charset="2"/>
              </a:rPr>
              <a:t>ordelene ved å gi dispensasjon skal være </a:t>
            </a:r>
            <a:r>
              <a:rPr lang="nb-NO" i="1" dirty="0">
                <a:sym typeface="Wingdings" panose="05000000000000000000" pitchFamily="2" charset="2"/>
              </a:rPr>
              <a:t>klart større</a:t>
            </a:r>
            <a:r>
              <a:rPr lang="nb-NO" dirty="0">
                <a:sym typeface="Wingdings" panose="05000000000000000000" pitchFamily="2" charset="2"/>
              </a:rPr>
              <a:t> enn ulempene.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>
                <a:sym typeface="Wingdings" panose="05000000000000000000" pitchFamily="2" charset="2"/>
              </a:rPr>
              <a:t>Kumulative vilkår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>
                <a:sym typeface="Wingdings" panose="05000000000000000000" pitchFamily="2" charset="2"/>
              </a:rPr>
              <a:t>Hvilke forhold er saklige og relevante å legge vekt på?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Plan- og bygningsloven er en rettighetslov. Tiltakshaver har krav på tillatelse </a:t>
            </a:r>
            <a:r>
              <a:rPr lang="nb-NO" i="1" dirty="0"/>
              <a:t>hvis </a:t>
            </a:r>
            <a:r>
              <a:rPr lang="nb-NO" dirty="0"/>
              <a:t>søknaden er i samsvar med lov og gjeldende arealplan. Tiltakshaver har derfor </a:t>
            </a:r>
            <a:r>
              <a:rPr lang="nb-NO" i="1" dirty="0"/>
              <a:t>ikke</a:t>
            </a:r>
            <a:r>
              <a:rPr lang="nb-NO" dirty="0"/>
              <a:t> krav på tillatelse når søknaden betinger dispensasjon.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DEF3CE-AC3D-4DF8-9ED8-7D2D5AB3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2482" y="6356350"/>
            <a:ext cx="2743200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EA60B2-1618-4736-95EB-3D5BB800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997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0EBE16-6BA2-40A0-B3BE-A46FE00A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082" y="6356350"/>
            <a:ext cx="2313317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86A5AE-F84E-414F-BD8D-B51F9EB0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6EEF5E3-1AD3-4024-BF03-E7E9632F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6780" y="1523090"/>
            <a:ext cx="2406439" cy="2906061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3032859A-31DA-4991-951E-0FD93BA7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670" y="2143040"/>
            <a:ext cx="5936226" cy="1666160"/>
          </a:xfrm>
          <a:ln w="5080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b-NO"/>
              <a:t>Utgangspunktet er at tiltak skal være i samsvar med plan- og bygningsloven og tilhørende forskrifter, herunder også gjeldende plan.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841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4702C3-53CE-4F00-BB58-AE595E0D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346" y="1825625"/>
            <a:ext cx="1007845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 dispensasjon er ikke en kurant sak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 utstrakt bruk av dispensasjon kan undergrave planene som informasjons- og beslutningsgrunnlag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Endring av plan eller utarbeidelse av ny plan bør alltid vurderes i stedet for dispensasjon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CD7041-5C19-4148-929E-B1DF83CE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5346" y="6356350"/>
            <a:ext cx="2306054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C08877-17D4-4CBE-8017-E5C4D2C3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2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D22EFD-2BA6-4318-86DD-69627954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88" y="365125"/>
            <a:ext cx="10051212" cy="1325563"/>
          </a:xfrm>
        </p:spPr>
        <p:txBody>
          <a:bodyPr/>
          <a:lstStyle/>
          <a:p>
            <a:r>
              <a:rPr lang="nb-NO" dirty="0"/>
              <a:t>Eksempler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AA4BD9-DA68-4D1F-BC58-412EAF97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586" y="1825625"/>
            <a:ext cx="1005121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Pbl. § 1-8 Forbud mot tiltak mv. langs sjø og vassdrag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100-metersbeltet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 err="1"/>
              <a:t>LNFR</a:t>
            </a:r>
            <a:r>
              <a:rPr lang="nb-NO" dirty="0"/>
              <a:t>-formålet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Byggegrense/høyder/takvinkel/takform mm.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A5E916-A02F-4EE2-ADA1-09A5A1BC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588" y="6356350"/>
            <a:ext cx="2278811" cy="365125"/>
          </a:xfrm>
        </p:spPr>
        <p:txBody>
          <a:bodyPr/>
          <a:lstStyle/>
          <a:p>
            <a:fld id="{075AFA1D-519C-4F67-9C8D-095988145EF1}" type="datetime1">
              <a:rPr lang="nb-NO" smtClean="0"/>
              <a:t>06.12.2023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0C3A9DB-E5FA-4ADC-9706-CC864E16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1A8E-1643-4412-92BB-EF777F0CE4C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30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656</Words>
  <Application>Microsoft Office PowerPoint</Application>
  <PresentationFormat>Widescreen</PresentationFormat>
  <Paragraphs>138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Office-tema</vt:lpstr>
      <vt:lpstr>Opplæring plan- og bygningsloven</vt:lpstr>
      <vt:lpstr>PowerPoint-presentasjon</vt:lpstr>
      <vt:lpstr>Rammer for byggesaksbehandlingen</vt:lpstr>
      <vt:lpstr>Administrasjonens rolle</vt:lpstr>
      <vt:lpstr>Sakstyper</vt:lpstr>
      <vt:lpstr>Kapittel 19 Dispensasjoner</vt:lpstr>
      <vt:lpstr>PowerPoint-presentasjon</vt:lpstr>
      <vt:lpstr>PowerPoint-presentasjon</vt:lpstr>
      <vt:lpstr>Eksempler</vt:lpstr>
      <vt:lpstr>PowerPoint-presentasjon</vt:lpstr>
      <vt:lpstr>Gyldig vedtak</vt:lpstr>
      <vt:lpstr>PowerPoint-presentasjon</vt:lpstr>
      <vt:lpstr>Gebyrer</vt:lpstr>
      <vt:lpstr>Ulovligheter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Molde, Kristine</dc:creator>
  <cp:lastModifiedBy>Molde, Kristine</cp:lastModifiedBy>
  <cp:revision>1</cp:revision>
  <dcterms:created xsi:type="dcterms:W3CDTF">2023-12-04T13:09:15Z</dcterms:created>
  <dcterms:modified xsi:type="dcterms:W3CDTF">2023-12-06T11:54:05Z</dcterms:modified>
</cp:coreProperties>
</file>