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01" r:id="rId3"/>
    <p:sldId id="501" r:id="rId4"/>
    <p:sldId id="457" r:id="rId5"/>
    <p:sldId id="275" r:id="rId6"/>
    <p:sldId id="357" r:id="rId7"/>
    <p:sldId id="358" r:id="rId8"/>
    <p:sldId id="2251" r:id="rId9"/>
    <p:sldId id="2252" r:id="rId10"/>
    <p:sldId id="225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E69AE-30B1-4AED-BAE5-DC4829DB42B5}" v="13" dt="2024-03-18T06:34:49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don, Peter" userId="1fab0822-dd89-4667-90f3-5f6179605ad5" providerId="ADAL" clId="{D07E69AE-30B1-4AED-BAE5-DC4829DB42B5}"/>
    <pc:docChg chg="custSel addSld delSld modSld sldOrd">
      <pc:chgData name="Ardon, Peter" userId="1fab0822-dd89-4667-90f3-5f6179605ad5" providerId="ADAL" clId="{D07E69AE-30B1-4AED-BAE5-DC4829DB42B5}" dt="2024-03-18T06:37:29.482" v="201" actId="1076"/>
      <pc:docMkLst>
        <pc:docMk/>
      </pc:docMkLst>
      <pc:sldChg chg="del">
        <pc:chgData name="Ardon, Peter" userId="1fab0822-dd89-4667-90f3-5f6179605ad5" providerId="ADAL" clId="{D07E69AE-30B1-4AED-BAE5-DC4829DB42B5}" dt="2024-03-18T06:27:38.319" v="8" actId="47"/>
        <pc:sldMkLst>
          <pc:docMk/>
          <pc:sldMk cId="1117304299" sldId="257"/>
        </pc:sldMkLst>
      </pc:sldChg>
      <pc:sldChg chg="del">
        <pc:chgData name="Ardon, Peter" userId="1fab0822-dd89-4667-90f3-5f6179605ad5" providerId="ADAL" clId="{D07E69AE-30B1-4AED-BAE5-DC4829DB42B5}" dt="2024-03-18T06:27:31.805" v="2" actId="47"/>
        <pc:sldMkLst>
          <pc:docMk/>
          <pc:sldMk cId="2266718895" sldId="258"/>
        </pc:sldMkLst>
      </pc:sldChg>
      <pc:sldChg chg="del">
        <pc:chgData name="Ardon, Peter" userId="1fab0822-dd89-4667-90f3-5f6179605ad5" providerId="ADAL" clId="{D07E69AE-30B1-4AED-BAE5-DC4829DB42B5}" dt="2024-03-18T06:27:34.690" v="6" actId="47"/>
        <pc:sldMkLst>
          <pc:docMk/>
          <pc:sldMk cId="4041457718" sldId="260"/>
        </pc:sldMkLst>
      </pc:sldChg>
      <pc:sldChg chg="del">
        <pc:chgData name="Ardon, Peter" userId="1fab0822-dd89-4667-90f3-5f6179605ad5" providerId="ADAL" clId="{D07E69AE-30B1-4AED-BAE5-DC4829DB42B5}" dt="2024-03-18T06:27:39.021" v="9" actId="47"/>
        <pc:sldMkLst>
          <pc:docMk/>
          <pc:sldMk cId="2268923942" sldId="274"/>
        </pc:sldMkLst>
      </pc:sldChg>
      <pc:sldChg chg="addSp delSp modSp del mod">
        <pc:chgData name="Ardon, Peter" userId="1fab0822-dd89-4667-90f3-5f6179605ad5" providerId="ADAL" clId="{D07E69AE-30B1-4AED-BAE5-DC4829DB42B5}" dt="2024-03-18T06:34:26.663" v="76" actId="47"/>
        <pc:sldMkLst>
          <pc:docMk/>
          <pc:sldMk cId="1792737661" sldId="496"/>
        </pc:sldMkLst>
        <pc:spChg chg="add mod">
          <ac:chgData name="Ardon, Peter" userId="1fab0822-dd89-4667-90f3-5f6179605ad5" providerId="ADAL" clId="{D07E69AE-30B1-4AED-BAE5-DC4829DB42B5}" dt="2024-03-18T06:33:36.424" v="70" actId="21"/>
          <ac:spMkLst>
            <pc:docMk/>
            <pc:sldMk cId="1792737661" sldId="496"/>
            <ac:spMk id="7" creationId="{C950CA8F-FEB3-4337-ADD8-1FA82009EDE2}"/>
          </ac:spMkLst>
        </pc:spChg>
        <pc:graphicFrameChg chg="del">
          <ac:chgData name="Ardon, Peter" userId="1fab0822-dd89-4667-90f3-5f6179605ad5" providerId="ADAL" clId="{D07E69AE-30B1-4AED-BAE5-DC4829DB42B5}" dt="2024-03-18T06:33:36.424" v="70" actId="21"/>
          <ac:graphicFrameMkLst>
            <pc:docMk/>
            <pc:sldMk cId="1792737661" sldId="496"/>
            <ac:graphicFrameMk id="6" creationId="{00000000-0008-0000-0100-00000D000000}"/>
          </ac:graphicFrameMkLst>
        </pc:graphicFrameChg>
      </pc:sldChg>
      <pc:sldChg chg="modSp mod">
        <pc:chgData name="Ardon, Peter" userId="1fab0822-dd89-4667-90f3-5f6179605ad5" providerId="ADAL" clId="{D07E69AE-30B1-4AED-BAE5-DC4829DB42B5}" dt="2024-03-18T06:32:23.757" v="15" actId="20577"/>
        <pc:sldMkLst>
          <pc:docMk/>
          <pc:sldMk cId="1453295527" sldId="501"/>
        </pc:sldMkLst>
        <pc:spChg chg="mod">
          <ac:chgData name="Ardon, Peter" userId="1fab0822-dd89-4667-90f3-5f6179605ad5" providerId="ADAL" clId="{D07E69AE-30B1-4AED-BAE5-DC4829DB42B5}" dt="2024-03-18T06:32:23.757" v="15" actId="20577"/>
          <ac:spMkLst>
            <pc:docMk/>
            <pc:sldMk cId="1453295527" sldId="501"/>
            <ac:spMk id="3" creationId="{37A66493-9F9A-40A4-B50C-E86DE692A707}"/>
          </ac:spMkLst>
        </pc:spChg>
      </pc:sldChg>
      <pc:sldChg chg="del">
        <pc:chgData name="Ardon, Peter" userId="1fab0822-dd89-4667-90f3-5f6179605ad5" providerId="ADAL" clId="{D07E69AE-30B1-4AED-BAE5-DC4829DB42B5}" dt="2024-03-18T06:31:51.846" v="11" actId="47"/>
        <pc:sldMkLst>
          <pc:docMk/>
          <pc:sldMk cId="4221606752" sldId="2250"/>
        </pc:sldMkLst>
      </pc:sldChg>
      <pc:sldChg chg="addSp modSp del mod ord">
        <pc:chgData name="Ardon, Peter" userId="1fab0822-dd89-4667-90f3-5f6179605ad5" providerId="ADAL" clId="{D07E69AE-30B1-4AED-BAE5-DC4829DB42B5}" dt="2024-03-18T06:34:53.029" v="80" actId="1076"/>
        <pc:sldMkLst>
          <pc:docMk/>
          <pc:sldMk cId="2803635215" sldId="2251"/>
        </pc:sldMkLst>
        <pc:spChg chg="mod">
          <ac:chgData name="Ardon, Peter" userId="1fab0822-dd89-4667-90f3-5f6179605ad5" providerId="ADAL" clId="{D07E69AE-30B1-4AED-BAE5-DC4829DB42B5}" dt="2024-03-18T06:33:16.186" v="68" actId="20577"/>
          <ac:spMkLst>
            <pc:docMk/>
            <pc:sldMk cId="2803635215" sldId="2251"/>
            <ac:spMk id="2" creationId="{D32DBF6A-F9A4-33CA-78AA-A895EBF91BB5}"/>
          </ac:spMkLst>
        </pc:spChg>
        <pc:spChg chg="mod">
          <ac:chgData name="Ardon, Peter" userId="1fab0822-dd89-4667-90f3-5f6179605ad5" providerId="ADAL" clId="{D07E69AE-30B1-4AED-BAE5-DC4829DB42B5}" dt="2024-03-18T06:34:41.641" v="77" actId="20577"/>
          <ac:spMkLst>
            <pc:docMk/>
            <pc:sldMk cId="2803635215" sldId="2251"/>
            <ac:spMk id="3" creationId="{074B563B-F0BB-B0EC-29E3-A76B018A93E5}"/>
          </ac:spMkLst>
        </pc:spChg>
        <pc:graphicFrameChg chg="add mod">
          <ac:chgData name="Ardon, Peter" userId="1fab0822-dd89-4667-90f3-5f6179605ad5" providerId="ADAL" clId="{D07E69AE-30B1-4AED-BAE5-DC4829DB42B5}" dt="2024-03-18T06:34:53.029" v="80" actId="1076"/>
          <ac:graphicFrameMkLst>
            <pc:docMk/>
            <pc:sldMk cId="2803635215" sldId="2251"/>
            <ac:graphicFrameMk id="6" creationId="{A0EE85E9-9273-4B23-9D4C-BA5212D2B7BB}"/>
          </ac:graphicFrameMkLst>
        </pc:graphicFrameChg>
      </pc:sldChg>
      <pc:sldChg chg="modSp new mod">
        <pc:chgData name="Ardon, Peter" userId="1fab0822-dd89-4667-90f3-5f6179605ad5" providerId="ADAL" clId="{D07E69AE-30B1-4AED-BAE5-DC4829DB42B5}" dt="2024-03-18T06:36:06.216" v="190" actId="20577"/>
        <pc:sldMkLst>
          <pc:docMk/>
          <pc:sldMk cId="827977217" sldId="2252"/>
        </pc:sldMkLst>
        <pc:spChg chg="mod">
          <ac:chgData name="Ardon, Peter" userId="1fab0822-dd89-4667-90f3-5f6179605ad5" providerId="ADAL" clId="{D07E69AE-30B1-4AED-BAE5-DC4829DB42B5}" dt="2024-03-18T06:35:21.492" v="108" actId="20577"/>
          <ac:spMkLst>
            <pc:docMk/>
            <pc:sldMk cId="827977217" sldId="2252"/>
            <ac:spMk id="2" creationId="{DBF53359-F8C6-4C31-B914-78620EF5DDC1}"/>
          </ac:spMkLst>
        </pc:spChg>
        <pc:spChg chg="mod">
          <ac:chgData name="Ardon, Peter" userId="1fab0822-dd89-4667-90f3-5f6179605ad5" providerId="ADAL" clId="{D07E69AE-30B1-4AED-BAE5-DC4829DB42B5}" dt="2024-03-18T06:36:06.216" v="190" actId="20577"/>
          <ac:spMkLst>
            <pc:docMk/>
            <pc:sldMk cId="827977217" sldId="2252"/>
            <ac:spMk id="3" creationId="{8A13C1CB-BC77-4C9E-9E89-73BB366F24DD}"/>
          </ac:spMkLst>
        </pc:spChg>
      </pc:sldChg>
      <pc:sldChg chg="del">
        <pc:chgData name="Ardon, Peter" userId="1fab0822-dd89-4667-90f3-5f6179605ad5" providerId="ADAL" clId="{D07E69AE-30B1-4AED-BAE5-DC4829DB42B5}" dt="2024-03-18T06:27:32.848" v="4" actId="47"/>
        <pc:sldMkLst>
          <pc:docMk/>
          <pc:sldMk cId="4186958467" sldId="2252"/>
        </pc:sldMkLst>
      </pc:sldChg>
      <pc:sldChg chg="del">
        <pc:chgData name="Ardon, Peter" userId="1fab0822-dd89-4667-90f3-5f6179605ad5" providerId="ADAL" clId="{D07E69AE-30B1-4AED-BAE5-DC4829DB42B5}" dt="2024-03-18T06:27:33.424" v="5" actId="47"/>
        <pc:sldMkLst>
          <pc:docMk/>
          <pc:sldMk cId="2080688044" sldId="2253"/>
        </pc:sldMkLst>
      </pc:sldChg>
      <pc:sldChg chg="addSp modSp new mod">
        <pc:chgData name="Ardon, Peter" userId="1fab0822-dd89-4667-90f3-5f6179605ad5" providerId="ADAL" clId="{D07E69AE-30B1-4AED-BAE5-DC4829DB42B5}" dt="2024-03-18T06:37:29.482" v="201" actId="1076"/>
        <pc:sldMkLst>
          <pc:docMk/>
          <pc:sldMk cId="2543040300" sldId="2253"/>
        </pc:sldMkLst>
        <pc:picChg chg="add mod modCrop">
          <ac:chgData name="Ardon, Peter" userId="1fab0822-dd89-4667-90f3-5f6179605ad5" providerId="ADAL" clId="{D07E69AE-30B1-4AED-BAE5-DC4829DB42B5}" dt="2024-03-18T06:37:29.482" v="201" actId="1076"/>
          <ac:picMkLst>
            <pc:docMk/>
            <pc:sldMk cId="2543040300" sldId="2253"/>
            <ac:picMk id="4" creationId="{FF4C3E71-8424-4757-B221-60F2FE16C501}"/>
          </ac:picMkLst>
        </pc:picChg>
      </pc:sldChg>
      <pc:sldChg chg="del ord">
        <pc:chgData name="Ardon, Peter" userId="1fab0822-dd89-4667-90f3-5f6179605ad5" providerId="ADAL" clId="{D07E69AE-30B1-4AED-BAE5-DC4829DB42B5}" dt="2024-03-18T06:32:13.557" v="14" actId="2696"/>
        <pc:sldMkLst>
          <pc:docMk/>
          <pc:sldMk cId="183957291" sldId="2254"/>
        </pc:sldMkLst>
      </pc:sldChg>
      <pc:sldChg chg="del">
        <pc:chgData name="Ardon, Peter" userId="1fab0822-dd89-4667-90f3-5f6179605ad5" providerId="ADAL" clId="{D07E69AE-30B1-4AED-BAE5-DC4829DB42B5}" dt="2024-03-18T06:27:39.554" v="10" actId="47"/>
        <pc:sldMkLst>
          <pc:docMk/>
          <pc:sldMk cId="1332598088" sldId="2255"/>
        </pc:sldMkLst>
      </pc:sldChg>
      <pc:sldChg chg="del">
        <pc:chgData name="Ardon, Peter" userId="1fab0822-dd89-4667-90f3-5f6179605ad5" providerId="ADAL" clId="{D07E69AE-30B1-4AED-BAE5-DC4829DB42B5}" dt="2024-03-18T06:27:30.523" v="0" actId="47"/>
        <pc:sldMkLst>
          <pc:docMk/>
          <pc:sldMk cId="1776002229" sldId="2256"/>
        </pc:sldMkLst>
      </pc:sldChg>
      <pc:sldChg chg="del">
        <pc:chgData name="Ardon, Peter" userId="1fab0822-dd89-4667-90f3-5f6179605ad5" providerId="ADAL" clId="{D07E69AE-30B1-4AED-BAE5-DC4829DB42B5}" dt="2024-03-18T06:27:31.273" v="1" actId="47"/>
        <pc:sldMkLst>
          <pc:docMk/>
          <pc:sldMk cId="698253303" sldId="225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546585328424E-2"/>
          <c:y val="3.7823053924180068E-2"/>
          <c:w val="0.90171132948459731"/>
          <c:h val="0.79478977386426486"/>
        </c:manualLayout>
      </c:layout>
      <c:lineChart>
        <c:grouping val="standard"/>
        <c:varyColors val="0"/>
        <c:ser>
          <c:idx val="0"/>
          <c:order val="0"/>
          <c:tx>
            <c:strRef>
              <c:f>'Basis for diagram bef.utvikling'!$A$49</c:f>
              <c:strCache>
                <c:ptCount val="1"/>
                <c:pt idx="0">
                  <c:v>0-5 år</c:v>
                </c:pt>
              </c:strCache>
            </c:strRef>
          </c:tx>
          <c:cat>
            <c:strRef>
              <c:f>'Basis for diagram bef.utvikling'!$E$48:$X$48</c:f>
              <c:strCache>
                <c:ptCount val="2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</c:strCache>
            </c:strRef>
          </c:cat>
          <c:val>
            <c:numRef>
              <c:f>'Basis for diagram bef.utvikling'!$E$49:$X$49</c:f>
              <c:numCache>
                <c:formatCode>0.0</c:formatCode>
                <c:ptCount val="20"/>
                <c:pt idx="0">
                  <c:v>5.3504144687264557</c:v>
                </c:pt>
                <c:pt idx="1">
                  <c:v>4.7475508666164217</c:v>
                </c:pt>
                <c:pt idx="2">
                  <c:v>4.0693293142426512</c:v>
                </c:pt>
                <c:pt idx="3">
                  <c:v>5.5764883195177077</c:v>
                </c:pt>
                <c:pt idx="4">
                  <c:v>6.8575734740015122</c:v>
                </c:pt>
                <c:pt idx="5">
                  <c:v>7.9125847776940503</c:v>
                </c:pt>
                <c:pt idx="6">
                  <c:v>7.6111529766390333</c:v>
                </c:pt>
                <c:pt idx="7">
                  <c:v>5.1243406179351894</c:v>
                </c:pt>
                <c:pt idx="8">
                  <c:v>1.5825169555388072</c:v>
                </c:pt>
                <c:pt idx="9">
                  <c:v>0</c:v>
                </c:pt>
                <c:pt idx="10">
                  <c:v>-1.4318010550113058</c:v>
                </c:pt>
                <c:pt idx="11">
                  <c:v>-4.2954031650339175</c:v>
                </c:pt>
                <c:pt idx="12">
                  <c:v>-5.3504144687264557</c:v>
                </c:pt>
                <c:pt idx="13">
                  <c:v>-6.2547098718914782</c:v>
                </c:pt>
                <c:pt idx="14">
                  <c:v>-5.9532780708364754</c:v>
                </c:pt>
                <c:pt idx="15">
                  <c:v>-6.9329314242652629</c:v>
                </c:pt>
                <c:pt idx="16">
                  <c:v>-6.5561416729464952</c:v>
                </c:pt>
                <c:pt idx="17">
                  <c:v>-5.7272042200452091</c:v>
                </c:pt>
                <c:pt idx="18">
                  <c:v>-4.5968349660889203</c:v>
                </c:pt>
                <c:pt idx="19">
                  <c:v>-3.3911077618688807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9A-453A-86F7-D3BF26592F32}"/>
            </c:ext>
          </c:extLst>
        </c:ser>
        <c:ser>
          <c:idx val="1"/>
          <c:order val="1"/>
          <c:tx>
            <c:strRef>
              <c:f>'Basis for diagram bef.utvikling'!$A$50</c:f>
              <c:strCache>
                <c:ptCount val="1"/>
                <c:pt idx="0">
                  <c:v>6-15 år</c:v>
                </c:pt>
              </c:strCache>
            </c:strRef>
          </c:tx>
          <c:cat>
            <c:strRef>
              <c:f>'Basis for diagram bef.utvikling'!$E$48:$X$48</c:f>
              <c:strCache>
                <c:ptCount val="2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</c:strCache>
            </c:strRef>
          </c:cat>
          <c:val>
            <c:numRef>
              <c:f>'Basis for diagram bef.utvikling'!$E$50:$X$50</c:f>
              <c:numCache>
                <c:formatCode>0.0</c:formatCode>
                <c:ptCount val="20"/>
                <c:pt idx="0">
                  <c:v>-2.8096557182429791</c:v>
                </c:pt>
                <c:pt idx="1">
                  <c:v>-2.1369212504946518</c:v>
                </c:pt>
                <c:pt idx="2">
                  <c:v>-0.87059754649781951</c:v>
                </c:pt>
                <c:pt idx="3">
                  <c:v>-0.98931539374753186</c:v>
                </c:pt>
                <c:pt idx="4">
                  <c:v>0.15829046299960225</c:v>
                </c:pt>
                <c:pt idx="5">
                  <c:v>0.43529877324891686</c:v>
                </c:pt>
                <c:pt idx="6">
                  <c:v>1.7807677087455431</c:v>
                </c:pt>
                <c:pt idx="7">
                  <c:v>1.3058963197467364</c:v>
                </c:pt>
                <c:pt idx="8">
                  <c:v>0.35615354174910863</c:v>
                </c:pt>
                <c:pt idx="9">
                  <c:v>0</c:v>
                </c:pt>
                <c:pt idx="10">
                  <c:v>-2.7305104867431709</c:v>
                </c:pt>
                <c:pt idx="11">
                  <c:v>-3.0866640284922795</c:v>
                </c:pt>
                <c:pt idx="12">
                  <c:v>-4.7882865057380286</c:v>
                </c:pt>
                <c:pt idx="13">
                  <c:v>-6.2129006727344631</c:v>
                </c:pt>
                <c:pt idx="14">
                  <c:v>-7.0439256034823927</c:v>
                </c:pt>
                <c:pt idx="15">
                  <c:v>-7.7958053027305141</c:v>
                </c:pt>
                <c:pt idx="16">
                  <c:v>-8.9038385437277441</c:v>
                </c:pt>
                <c:pt idx="17">
                  <c:v>-10.011871784724974</c:v>
                </c:pt>
                <c:pt idx="18">
                  <c:v>-11.001187178472492</c:v>
                </c:pt>
                <c:pt idx="19">
                  <c:v>-11.950929956470119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9A-453A-86F7-D3BF26592F32}"/>
            </c:ext>
          </c:extLst>
        </c:ser>
        <c:ser>
          <c:idx val="2"/>
          <c:order val="2"/>
          <c:tx>
            <c:strRef>
              <c:f>'Basis for diagram bef.utvikling'!$A$51</c:f>
              <c:strCache>
                <c:ptCount val="1"/>
                <c:pt idx="0">
                  <c:v>67 år og over</c:v>
                </c:pt>
              </c:strCache>
            </c:strRef>
          </c:tx>
          <c:cat>
            <c:strRef>
              <c:f>'Basis for diagram bef.utvikling'!$E$48:$X$48</c:f>
              <c:strCache>
                <c:ptCount val="2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</c:strCache>
            </c:strRef>
          </c:cat>
          <c:val>
            <c:numRef>
              <c:f>'Basis for diagram bef.utvikling'!$E$51:$X$51</c:f>
              <c:numCache>
                <c:formatCode>0.0</c:formatCode>
                <c:ptCount val="20"/>
                <c:pt idx="0">
                  <c:v>-25.655326268823202</c:v>
                </c:pt>
                <c:pt idx="1">
                  <c:v>-22.86670384829894</c:v>
                </c:pt>
                <c:pt idx="2">
                  <c:v>-20.38482989403235</c:v>
                </c:pt>
                <c:pt idx="3">
                  <c:v>-18.34913552704964</c:v>
                </c:pt>
                <c:pt idx="4">
                  <c:v>-15.142219743446731</c:v>
                </c:pt>
                <c:pt idx="5">
                  <c:v>-12.744004461795868</c:v>
                </c:pt>
                <c:pt idx="6">
                  <c:v>-10.150585610708305</c:v>
                </c:pt>
                <c:pt idx="7">
                  <c:v>-6.4696040156162837</c:v>
                </c:pt>
                <c:pt idx="8">
                  <c:v>-3.3184606804238683</c:v>
                </c:pt>
                <c:pt idx="9">
                  <c:v>0</c:v>
                </c:pt>
                <c:pt idx="10">
                  <c:v>2.7049637479085362</c:v>
                </c:pt>
                <c:pt idx="11">
                  <c:v>5.7724484104852252</c:v>
                </c:pt>
                <c:pt idx="12">
                  <c:v>8.6168432794199674</c:v>
                </c:pt>
                <c:pt idx="13">
                  <c:v>10.652537646402678</c:v>
                </c:pt>
                <c:pt idx="14">
                  <c:v>12.548800892359168</c:v>
                </c:pt>
                <c:pt idx="15">
                  <c:v>15.588399330730624</c:v>
                </c:pt>
                <c:pt idx="16">
                  <c:v>17.512548800892361</c:v>
                </c:pt>
                <c:pt idx="17">
                  <c:v>19.157836029001672</c:v>
                </c:pt>
                <c:pt idx="18">
                  <c:v>21.444506413831562</c:v>
                </c:pt>
                <c:pt idx="19">
                  <c:v>24.288901282766318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9A-453A-86F7-D3BF26592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828864"/>
        <c:axId val="103830656"/>
      </c:lineChart>
      <c:catAx>
        <c:axId val="10382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8100"/>
        </c:spPr>
        <c:crossAx val="103830656"/>
        <c:crosses val="autoZero"/>
        <c:auto val="1"/>
        <c:lblAlgn val="ctr"/>
        <c:lblOffset val="100"/>
        <c:noMultiLvlLbl val="0"/>
      </c:catAx>
      <c:valAx>
        <c:axId val="103830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Prosent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038288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36FCA-311E-486B-8C24-ADE57746B131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794D-4746-4F1D-873C-EB4FB5A3DF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722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C31DB-008B-4B9A-A7BC-466A2DB176A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68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6EB3-4E88-4F90-AF63-29709E467E71}" type="datetime1">
              <a:rPr lang="nb-NO" smtClean="0"/>
              <a:t>18.03.2024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BE-D7A9-4A54-866A-786CAA8FFCE6}" type="datetime1">
              <a:rPr lang="nb-NO" smtClean="0"/>
              <a:t>18.03.2024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CE90-5280-41A2-A58C-F709645DDD37}" type="datetime1">
              <a:rPr lang="nb-NO" smtClean="0"/>
              <a:t>18.03.2024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E22681-658C-4EA6-B849-23081B56A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52EFDD4-623B-4F3A-89E9-AFA472691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E02F6A-66C1-4FD5-92BD-EA3ADAE0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EF99-A31F-4837-A471-A91FF3B5D5D2}" type="datetime1">
              <a:rPr lang="nb-NO" smtClean="0"/>
              <a:t>18.03.2024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6F3471-39C0-492A-B57F-A4270ED6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5662FD-F6D5-42C1-AF10-EE98E846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BAD-62AA-4A00-A1ED-181FB95B6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2401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120FCE-F658-4AD5-9F7F-E6B64CAF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A603D4-30D3-437C-B6A2-E4108A180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C9E0EE-7CEC-4771-89D8-34690E53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AEF-AB85-4880-B4FF-A6430DB71A52}" type="datetime1">
              <a:rPr lang="nb-NO" smtClean="0"/>
              <a:t>18.03.2024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7A712F-B13D-4040-8456-5461716A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645AE2-689D-4E94-9E22-02C17470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BAD-62AA-4A00-A1ED-181FB95B6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9768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338A7-D89E-4F12-BAF5-DAB39C08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7446EE-8786-4EC6-83DF-1A2A32C04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4AE903-6629-4562-A3DC-F082870C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9F7F-3D3C-47E1-BDB8-A4BAF7B89992}" type="datetime1">
              <a:rPr lang="nb-NO" smtClean="0"/>
              <a:t>18.03.2024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4A5CD0-1356-48D9-9501-F6349EA7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4153BC-22FB-4DA2-A146-A76B7491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BAD-62AA-4A00-A1ED-181FB95B6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203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33836B-8944-4586-B903-5C8A358C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796A70-954E-487D-87E9-C1D6466CB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0F8BA0F-BC19-4212-8090-8D232AFDF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49152A-B13C-41B3-ABEA-7AE43962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51F6-CD6C-4AF3-895B-E08B7EC42293}" type="datetime1">
              <a:rPr lang="nb-NO" smtClean="0"/>
              <a:t>18.03.2024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AB0C38E-578F-48C9-840C-4391A1AB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ADC6096-7508-4578-BEF9-2E8825B9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BAD-62AA-4A00-A1ED-181FB95B6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81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B1E1CC-5E02-439A-A0BB-2B93BFE2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248C389-7FFD-4CAD-A8CF-DA8E3E8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59CBEFD-1140-43D7-963D-79DFCFD76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6EB0DE5-ECF9-4542-AC53-8798CE2C2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172B8B5-564C-4EB8-AFE3-59AF1B8EE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B120625-0826-4D55-A6D8-34DB25CA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8E9-2533-42D6-B405-8BB0A49E25FD}" type="datetime1">
              <a:rPr lang="nb-NO" smtClean="0"/>
              <a:t>18.03.2024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ECA768B-034D-4C9D-9A92-BBA6E36A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7541FC0-CF95-4CC5-8B94-ED8163E6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BAD-62AA-4A00-A1ED-181FB95B6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556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0D3BD7-34BF-43C9-8070-4AFDCC97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A547EFC-83B9-42A1-913F-8589FFDE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F126-0118-4FC7-8066-1893B67A08B1}" type="datetime1">
              <a:rPr lang="nb-NO" smtClean="0"/>
              <a:t>18.03.2024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747FCB0-D6A3-4BD1-BF4D-BB095752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989ADA-AEE8-420D-90CD-BBBACEF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BAD-62AA-4A00-A1ED-181FB95B6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492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D7B8F36-60BA-4F93-93E6-45C859FB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254C-43EE-4A70-977F-98CA2C5540CE}" type="datetime1">
              <a:rPr lang="nb-NO" smtClean="0"/>
              <a:t>18.03.2024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7DC503E-BCCF-4E68-B297-419BAE75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AB39ED9-E59E-42A7-9D1A-007F8810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BAD-62AA-4A00-A1ED-181FB95B6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1150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9F1985-359C-4FE1-A424-19129406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92C972-23FE-425C-95E9-AE72243EA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D6A9C61-BCC1-456F-8870-40EDC68DF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40F28F6-12ED-43FF-A8E0-DC606717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DEFE-FBD5-429A-BC69-5BA12A6DA13F}" type="datetime1">
              <a:rPr lang="nb-NO" smtClean="0"/>
              <a:t>18.03.2024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98F7E17-51E9-4A37-A843-2569FADC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6D6E4BF-15F0-4E8A-A6AD-D757ADF0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BAD-62AA-4A00-A1ED-181FB95B6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80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C4E2-34CF-4393-AFFD-7A10D26C1CA9}" type="datetime1">
              <a:rPr lang="nb-NO" smtClean="0"/>
              <a:t>18.03.2024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8C05F8-16F6-4146-994A-ED51237A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2B630EB-CBC3-401F-926B-DB7A4153C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01DCE88-CE2E-460A-A82C-BF9CB6210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78ABEC4-1603-48BF-A169-29D0F9C9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DCCC-EEEA-4FB9-B4B6-42D1CDCBF5AD}" type="datetime1">
              <a:rPr lang="nb-NO" smtClean="0"/>
              <a:t>18.03.2024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B2D2E7-E154-4875-9A75-913C60DF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62EA3E9-F5AC-4877-911F-40716252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BAD-62AA-4A00-A1ED-181FB95B6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6678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69D80-192F-49AA-B153-FB2F04E5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0723B07-8F0E-408C-9232-DDFCF7F97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352C64-1C6C-4CF7-93AB-C6301001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E0C0-CC19-4930-A42C-2020A2A2B063}" type="datetime1">
              <a:rPr lang="nb-NO" smtClean="0"/>
              <a:t>18.03.2024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C03248-DCB6-471D-AB25-8AEFF951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9A4F0F4-971B-413B-8B65-352AEBC5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BAD-62AA-4A00-A1ED-181FB95B6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941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316379A-C98E-45CA-93A6-894FBB276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E14D98-0B71-4AA1-A1D2-88F66B0E1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7C0FB5-1310-4D8A-95BC-82BF3E5B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560-C55F-47FE-AD7A-2335930E44CC}" type="datetime1">
              <a:rPr lang="nb-NO" smtClean="0"/>
              <a:t>18.03.2024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08163C-F4E9-4BDA-AD5A-BC889F85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4E2723-E9D2-4287-897E-10A32839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BAD-62AA-4A00-A1ED-181FB95B6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523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3E565-33F6-4303-A856-2405D5BF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41D157B-19BD-4438-8F7A-C9328B85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A5A1-AFC4-4C0B-B6F3-B91DAD405D20}" type="datetime1">
              <a:rPr lang="nb-NO" smtClean="0"/>
              <a:t>18.03.2024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F0CF688-8918-4EA7-BC82-9ABCB873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5A9B7B5-779A-44E7-ACB0-FB99859B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BAD-62AA-4A00-A1ED-181FB95B6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691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099C-E0EE-4222-874B-5A4D80738599}" type="datetime1">
              <a:rPr lang="nb-NO" smtClean="0"/>
              <a:t>18.03.2024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6C19-586A-49BB-AC1F-5C16F2174D44}" type="datetime1">
              <a:rPr lang="nb-NO" smtClean="0"/>
              <a:t>18.03.2024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F9F0-0857-422D-8D7D-4607F27B0269}" type="datetime1">
              <a:rPr lang="nb-NO" smtClean="0"/>
              <a:t>18.03.2024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1340-1E77-4EC8-96B3-24DD4630C3A7}" type="datetime1">
              <a:rPr lang="nb-NO" smtClean="0"/>
              <a:t>18.03.2024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A717-E337-441F-8419-D77BFD34C85A}" type="datetime1">
              <a:rPr lang="nb-NO" smtClean="0"/>
              <a:t>18.03.2024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98C7-186C-45C5-8B28-7AC52852E3A6}" type="datetime1">
              <a:rPr lang="nb-NO" smtClean="0"/>
              <a:t>18.03.2024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A6E0-1B50-445A-BD30-2C9DB34E8A6C}" type="datetime1">
              <a:rPr lang="nb-NO" smtClean="0"/>
              <a:t>18.03.2024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CD457-7099-4178-8F9F-5E463C074B75}" type="datetime1">
              <a:rPr lang="nb-NO" smtClean="0"/>
              <a:t>18.03.2024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B299843-EC70-44CB-9E58-C60FA3277E3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48800" y="3936905"/>
            <a:ext cx="2743200" cy="292109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25B225C-B022-4C58-B539-8F50475A1A5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9626" y="6500095"/>
            <a:ext cx="1839685" cy="23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751B3B9-1A51-4607-8BE1-8AEA39A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69B647-7E78-4F5D-842E-D4CBCFF59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FE475F-8781-4B64-8257-916D3E92F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7F16E-0891-4413-A780-05CAE5F3FAAC}" type="datetime1">
              <a:rPr lang="nb-NO" smtClean="0"/>
              <a:t>18.03.2024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6F6610-7516-4C7A-B82D-77913E1DD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462989-C216-4B2F-9DF4-A3F22409A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ABAD-62AA-4A00-A1ED-181FB95B6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12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9E6C95-4DE7-177E-DAEE-A8250F2C5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401170"/>
            <a:ext cx="4620584" cy="165165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Levanger kommune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2E82FF4-5B75-A686-82DA-DA083705E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429000"/>
            <a:ext cx="4620584" cy="77549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b-NO" sz="1800" dirty="0"/>
              <a:t>Hvem er vi?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050A16-746B-4298-B61C-9C8DE5A0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5E5E-0645-4F18-8BA7-6423CE634664}" type="datetime1">
              <a:rPr lang="nb-NO" smtClean="0"/>
              <a:t>18.03.2024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6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234A70-7CE2-4DAF-AE7F-B772D1FC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98" y="641288"/>
            <a:ext cx="10639640" cy="585628"/>
          </a:xfrm>
        </p:spPr>
        <p:txBody>
          <a:bodyPr>
            <a:no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Open Sans Bold"/>
              </a:rPr>
              <a:t>Kommunens</a:t>
            </a:r>
            <a:r>
              <a:rPr lang="en-US" sz="320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Open Sans Bold"/>
              </a:rPr>
              <a:t>ansatte</a:t>
            </a:r>
            <a:r>
              <a:rPr lang="en-US" sz="320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Open Sans Bold"/>
              </a:rPr>
              <a:t>yter</a:t>
            </a:r>
            <a:r>
              <a:rPr lang="en-US" sz="320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Open Sans Bold"/>
              </a:rPr>
              <a:t>tjenester</a:t>
            </a:r>
            <a:r>
              <a:rPr lang="en-US" sz="320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Open Sans Bold"/>
              </a:rPr>
              <a:t>fra</a:t>
            </a:r>
            <a:r>
              <a:rPr lang="en-US" sz="320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>
                <a:solidFill>
                  <a:srgbClr val="000000"/>
                </a:solidFill>
                <a:latin typeface="Open Sans"/>
              </a:rPr>
              <a:t>før</a:t>
            </a:r>
            <a:r>
              <a:rPr lang="en-US" sz="320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Open Sans Bold"/>
              </a:rPr>
              <a:t>vugge</a:t>
            </a:r>
            <a:r>
              <a:rPr lang="en-US" sz="320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Open Sans Bold"/>
              </a:rPr>
              <a:t>til</a:t>
            </a:r>
            <a:r>
              <a:rPr lang="en-US" sz="320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Open Sans Bold"/>
              </a:rPr>
              <a:t>grav</a:t>
            </a:r>
            <a:endParaRPr lang="nb-NO" sz="32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A66493-9F9A-40A4-B50C-E86DE692A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698" y="1423687"/>
            <a:ext cx="10639640" cy="4923326"/>
          </a:xfrm>
        </p:spPr>
        <p:txBody>
          <a:bodyPr vert="horz" lIns="0" tIns="45720" rIns="0" bIns="45720" rtlCol="0" anchor="t">
            <a:norm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Over 1800 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ansatte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er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på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jobb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hver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dag</a:t>
            </a:r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Open Sans"/>
              </a:rPr>
              <a:t>Hjelper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20.500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innbyggere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24/7</a:t>
            </a:r>
            <a:endParaRPr lang="en-US" sz="20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F75F32CC-7B71-497B-806C-61454C4E6733}"/>
              </a:ext>
            </a:extLst>
          </p:cNvPr>
          <p:cNvSpPr/>
          <p:nvPr/>
        </p:nvSpPr>
        <p:spPr>
          <a:xfrm>
            <a:off x="1387516" y="4177175"/>
            <a:ext cx="2976140" cy="2039537"/>
          </a:xfrm>
          <a:custGeom>
            <a:avLst/>
            <a:gdLst/>
            <a:ahLst/>
            <a:cxnLst/>
            <a:rect l="l" t="t" r="r" b="b"/>
            <a:pathLst>
              <a:path w="4017823" h="2679888">
                <a:moveTo>
                  <a:pt x="0" y="0"/>
                </a:moveTo>
                <a:lnTo>
                  <a:pt x="4017823" y="0"/>
                </a:lnTo>
                <a:lnTo>
                  <a:pt x="4017823" y="2679888"/>
                </a:lnTo>
                <a:lnTo>
                  <a:pt x="0" y="2679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4AC5C3FD-C222-4E31-9066-E017912D3516}"/>
              </a:ext>
            </a:extLst>
          </p:cNvPr>
          <p:cNvSpPr/>
          <p:nvPr/>
        </p:nvSpPr>
        <p:spPr>
          <a:xfrm>
            <a:off x="6914647" y="4373946"/>
            <a:ext cx="2972003" cy="1717992"/>
          </a:xfrm>
          <a:custGeom>
            <a:avLst/>
            <a:gdLst/>
            <a:ahLst/>
            <a:cxnLst/>
            <a:rect l="l" t="t" r="r" b="b"/>
            <a:pathLst>
              <a:path w="4017823" h="2679888">
                <a:moveTo>
                  <a:pt x="0" y="0"/>
                </a:moveTo>
                <a:lnTo>
                  <a:pt x="4017823" y="0"/>
                </a:lnTo>
                <a:lnTo>
                  <a:pt x="4017823" y="2679888"/>
                </a:lnTo>
                <a:lnTo>
                  <a:pt x="0" y="26798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891C87DD-D01D-4C42-8004-BDA534013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6134638"/>
            <a:ext cx="10906125" cy="514350"/>
          </a:xfrm>
          <a:prstGeom prst="rect">
            <a:avLst/>
          </a:prstGeo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275F9289-442D-4DD1-939F-1897DA04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C52D-D89C-4943-BC28-46CFDFDAF8DF}" type="datetime1">
              <a:rPr lang="nb-NO" smtClean="0"/>
              <a:t>18.03.2024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CCE3D1E8-CE02-41FD-84AF-4C5F362FF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433" y="648587"/>
            <a:ext cx="10263846" cy="574158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F9FCBEE-B764-45B3-9419-48049DBA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F067-2DE6-4316-B7A7-29C721360090}" type="datetime1">
              <a:rPr lang="nb-NO" smtClean="0"/>
              <a:t>18.03.2024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2BB8D6-F3EE-4228-99F0-7739B3E2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Slik får kommunen inntektene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CE41220-5C5B-4B20-B461-812A7C7F1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4" t="17159" r="58547" b="49486"/>
          <a:stretch/>
        </p:blipFill>
        <p:spPr>
          <a:xfrm>
            <a:off x="1824156" y="1420284"/>
            <a:ext cx="9514404" cy="4668534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2D102C9-DC82-49A2-B6DE-8B9B9228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3602-6A59-4767-9EDB-C1366396EA85}" type="datetime1">
              <a:rPr lang="nb-NO" smtClean="0"/>
              <a:t>18.03.2024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8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8058-269F-BECD-D8BD-D07109583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Kr. 2 250 000 000,-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1270E-820B-60E2-21DA-15929157A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699" y="4325112"/>
            <a:ext cx="10607401" cy="127350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CE9B0C-DF69-40B6-8BA8-CA51BFE1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54F9-990F-43D2-8B86-77AD5814E80A}" type="datetime1">
              <a:rPr lang="nb-NO" smtClean="0"/>
              <a:t>18.03.2024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3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BC81-9D43-4A4D-DB51-B4C6D1011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 panose="020F0302020204030204"/>
              </a:rPr>
              <a:t>Kr. 6 150 000,-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0A3EC-B6A9-4137-008F-B781AE3A5B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E1A9EA-F8E7-4463-B433-76A3FACD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E1F-9026-46E5-A569-BFC5C4E6F942}" type="datetime1">
              <a:rPr lang="nb-NO" smtClean="0"/>
              <a:t>18.03.2024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5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2DBF6A-F9A4-33CA-78AA-A895EBF9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 som vi må håndtere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4B563B-F0BB-B0EC-29E3-A76B018A9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Negativ netto driftsresultat i 2023: -30 mill.</a:t>
            </a:r>
          </a:p>
          <a:p>
            <a:r>
              <a:rPr lang="nb-NO" dirty="0"/>
              <a:t>Store utfordringer med å få balanse i detaljbudsjett for 2024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1CABA8-3015-DCDE-3DAC-8501B083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97D2-5603-460E-8ECB-647E3BE81769}" type="datetime1">
              <a:rPr lang="nb-NO" smtClean="0"/>
              <a:t>18.03.2024</a:t>
            </a:fld>
            <a:endParaRPr lang="en-US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A0EE85E9-9273-4B23-9D4C-BA5212D2B7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097791"/>
              </p:ext>
            </p:extLst>
          </p:nvPr>
        </p:nvGraphicFramePr>
        <p:xfrm>
          <a:off x="1065125" y="2810974"/>
          <a:ext cx="8882743" cy="372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363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F53359-F8C6-4C31-B914-78620EF5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politiske oppdraget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13C1CB-BC77-4C9E-9E89-73BB366F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perioden 2024-2027 skal det jobbes med et helhetlig gevinstrealiseringsprogram</a:t>
            </a:r>
          </a:p>
          <a:p>
            <a:r>
              <a:rPr lang="nb-NO" dirty="0"/>
              <a:t>Minimum 7% av brutto driftsinntekter ved utgangen av 2027.</a:t>
            </a:r>
          </a:p>
          <a:p>
            <a:r>
              <a:rPr lang="nb-NO" dirty="0"/>
              <a:t>Alle kommunens ledere og ansatte bidrar aktivt</a:t>
            </a:r>
          </a:p>
          <a:p>
            <a:r>
              <a:rPr lang="nb-NO" dirty="0"/>
              <a:t>Alle som arbeider i kommuneorganisasjonen skal ha eierskap</a:t>
            </a:r>
          </a:p>
          <a:p>
            <a:r>
              <a:rPr lang="nb-NO" dirty="0"/>
              <a:t>Levanger kommune skal følge KS sin helhetsmodell for gevinstrealisering i budsjett- og økonomiplanarbeidet</a:t>
            </a:r>
          </a:p>
          <a:p>
            <a:r>
              <a:rPr lang="nb-NO" dirty="0"/>
              <a:t>Det er viktig med tydelig og hyppig kommunikasjon til alle ansatte, tjenestemottakere og innbyggere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9A25F8-154B-4115-A2DE-375D7451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C4E2-34CF-4393-AFFD-7A10D26C1CA9}" type="datetime1">
              <a:rPr lang="nb-NO" smtClean="0"/>
              <a:t>18.03.2024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7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C7C900E-A29A-47F4-9593-F7B04AD7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A717-E337-441F-8419-D77BFD34C85A}" type="datetime1">
              <a:rPr lang="nb-NO" smtClean="0"/>
              <a:t>18.03.2024</a:t>
            </a:fld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F4C3E71-8424-4757-B221-60F2FE16C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7" t="17169" r="31267" b="23653"/>
          <a:stretch/>
        </p:blipFill>
        <p:spPr>
          <a:xfrm>
            <a:off x="481964" y="438411"/>
            <a:ext cx="11228071" cy="62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4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147</Words>
  <Application>Microsoft Office PowerPoint</Application>
  <PresentationFormat>Widescreen</PresentationFormat>
  <Paragraphs>29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Bold</vt:lpstr>
      <vt:lpstr>Office-tema</vt:lpstr>
      <vt:lpstr>Egendefinert utforming</vt:lpstr>
      <vt:lpstr>Levanger kommune</vt:lpstr>
      <vt:lpstr>Kommunens ansatte yter tjenester fra før vugge til grav</vt:lpstr>
      <vt:lpstr>PowerPoint-presentasjon</vt:lpstr>
      <vt:lpstr>Slik får kommunen inntektene</vt:lpstr>
      <vt:lpstr>Kr. 2 250 000 000,-</vt:lpstr>
      <vt:lpstr>Kr. 6 150 000,-</vt:lpstr>
      <vt:lpstr>Utfordringer som vi må håndtere</vt:lpstr>
      <vt:lpstr>Det politiske oppdraget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Ardon, Peter</dc:creator>
  <cp:lastModifiedBy>Ardon, Peter</cp:lastModifiedBy>
  <cp:revision>16</cp:revision>
  <dcterms:created xsi:type="dcterms:W3CDTF">2023-09-18T06:22:20Z</dcterms:created>
  <dcterms:modified xsi:type="dcterms:W3CDTF">2024-03-18T06:37:36Z</dcterms:modified>
</cp:coreProperties>
</file>