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61" r:id="rId9"/>
    <p:sldId id="259" r:id="rId10"/>
    <p:sldId id="262" r:id="rId11"/>
    <p:sldId id="263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8EBBE3-1A7F-4912-A5F1-DAF6BAADFCAB}" v="5" dt="2024-09-03T15:16:40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8" d="100"/>
          <a:sy n="78" d="100"/>
        </p:scale>
        <p:origin x="52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bsen, Grete Synnøve" userId="329e685e-f958-432c-94d4-fa45729a84d5" providerId="ADAL" clId="{E48EBBE3-1A7F-4912-A5F1-DAF6BAADFCAB}"/>
    <pc:docChg chg="undo custSel addSld delSld modSld">
      <pc:chgData name="Jacobsen, Grete Synnøve" userId="329e685e-f958-432c-94d4-fa45729a84d5" providerId="ADAL" clId="{E48EBBE3-1A7F-4912-A5F1-DAF6BAADFCAB}" dt="2024-09-04T11:30:41.753" v="2257" actId="20577"/>
      <pc:docMkLst>
        <pc:docMk/>
      </pc:docMkLst>
      <pc:sldChg chg="addSp modSp new mod">
        <pc:chgData name="Jacobsen, Grete Synnøve" userId="329e685e-f958-432c-94d4-fa45729a84d5" providerId="ADAL" clId="{E48EBBE3-1A7F-4912-A5F1-DAF6BAADFCAB}" dt="2024-09-03T14:55:37.955" v="66" actId="1076"/>
        <pc:sldMkLst>
          <pc:docMk/>
          <pc:sldMk cId="1393668678" sldId="257"/>
        </pc:sldMkLst>
        <pc:spChg chg="mod">
          <ac:chgData name="Jacobsen, Grete Synnøve" userId="329e685e-f958-432c-94d4-fa45729a84d5" providerId="ADAL" clId="{E48EBBE3-1A7F-4912-A5F1-DAF6BAADFCAB}" dt="2024-09-03T14:54:57.555" v="6" actId="20577"/>
          <ac:spMkLst>
            <pc:docMk/>
            <pc:sldMk cId="1393668678" sldId="257"/>
            <ac:spMk id="2" creationId="{1C467425-4227-DC6C-0490-B95C7B09264D}"/>
          </ac:spMkLst>
        </pc:spChg>
        <pc:spChg chg="mod">
          <ac:chgData name="Jacobsen, Grete Synnøve" userId="329e685e-f958-432c-94d4-fa45729a84d5" providerId="ADAL" clId="{E48EBBE3-1A7F-4912-A5F1-DAF6BAADFCAB}" dt="2024-09-03T14:55:22.331" v="64" actId="20577"/>
          <ac:spMkLst>
            <pc:docMk/>
            <pc:sldMk cId="1393668678" sldId="257"/>
            <ac:spMk id="3" creationId="{AD324E62-1758-AE25-14DB-F23A95542FD6}"/>
          </ac:spMkLst>
        </pc:spChg>
        <pc:picChg chg="add mod">
          <ac:chgData name="Jacobsen, Grete Synnøve" userId="329e685e-f958-432c-94d4-fa45729a84d5" providerId="ADAL" clId="{E48EBBE3-1A7F-4912-A5F1-DAF6BAADFCAB}" dt="2024-09-03T14:55:37.955" v="66" actId="1076"/>
          <ac:picMkLst>
            <pc:docMk/>
            <pc:sldMk cId="1393668678" sldId="257"/>
            <ac:picMk id="4" creationId="{6A5941D8-E40F-17B8-B43A-FF8A92D619B6}"/>
          </ac:picMkLst>
        </pc:picChg>
      </pc:sldChg>
      <pc:sldChg chg="addSp modSp add mod">
        <pc:chgData name="Jacobsen, Grete Synnøve" userId="329e685e-f958-432c-94d4-fa45729a84d5" providerId="ADAL" clId="{E48EBBE3-1A7F-4912-A5F1-DAF6BAADFCAB}" dt="2024-09-04T11:02:39.029" v="2156" actId="14100"/>
        <pc:sldMkLst>
          <pc:docMk/>
          <pc:sldMk cId="1180771580" sldId="258"/>
        </pc:sldMkLst>
        <pc:spChg chg="mod">
          <ac:chgData name="Jacobsen, Grete Synnøve" userId="329e685e-f958-432c-94d4-fa45729a84d5" providerId="ADAL" clId="{E48EBBE3-1A7F-4912-A5F1-DAF6BAADFCAB}" dt="2024-09-03T14:56:28.682" v="126" actId="20577"/>
          <ac:spMkLst>
            <pc:docMk/>
            <pc:sldMk cId="1180771580" sldId="258"/>
            <ac:spMk id="2" creationId="{1C467425-4227-DC6C-0490-B95C7B09264D}"/>
          </ac:spMkLst>
        </pc:spChg>
        <pc:spChg chg="mod">
          <ac:chgData name="Jacobsen, Grete Synnøve" userId="329e685e-f958-432c-94d4-fa45729a84d5" providerId="ADAL" clId="{E48EBBE3-1A7F-4912-A5F1-DAF6BAADFCAB}" dt="2024-09-03T14:57:51.168" v="188" actId="20577"/>
          <ac:spMkLst>
            <pc:docMk/>
            <pc:sldMk cId="1180771580" sldId="258"/>
            <ac:spMk id="3" creationId="{AD324E62-1758-AE25-14DB-F23A95542FD6}"/>
          </ac:spMkLst>
        </pc:spChg>
        <pc:graphicFrameChg chg="add mod modGraphic">
          <ac:chgData name="Jacobsen, Grete Synnøve" userId="329e685e-f958-432c-94d4-fa45729a84d5" providerId="ADAL" clId="{E48EBBE3-1A7F-4912-A5F1-DAF6BAADFCAB}" dt="2024-09-04T11:02:39.029" v="2156" actId="14100"/>
          <ac:graphicFrameMkLst>
            <pc:docMk/>
            <pc:sldMk cId="1180771580" sldId="258"/>
            <ac:graphicFrameMk id="5" creationId="{3B0A0334-3934-0B55-195B-0A2ADCB7B13D}"/>
          </ac:graphicFrameMkLst>
        </pc:graphicFrameChg>
      </pc:sldChg>
      <pc:sldChg chg="new del">
        <pc:chgData name="Jacobsen, Grete Synnøve" userId="329e685e-f958-432c-94d4-fa45729a84d5" providerId="ADAL" clId="{E48EBBE3-1A7F-4912-A5F1-DAF6BAADFCAB}" dt="2024-09-03T14:55:52.001" v="68" actId="680"/>
        <pc:sldMkLst>
          <pc:docMk/>
          <pc:sldMk cId="4153231356" sldId="258"/>
        </pc:sldMkLst>
      </pc:sldChg>
      <pc:sldChg chg="addSp delSp modSp add mod">
        <pc:chgData name="Jacobsen, Grete Synnøve" userId="329e685e-f958-432c-94d4-fa45729a84d5" providerId="ADAL" clId="{E48EBBE3-1A7F-4912-A5F1-DAF6BAADFCAB}" dt="2024-09-03T15:10:22.178" v="652" actId="1076"/>
        <pc:sldMkLst>
          <pc:docMk/>
          <pc:sldMk cId="334111891" sldId="259"/>
        </pc:sldMkLst>
        <pc:spChg chg="mod">
          <ac:chgData name="Jacobsen, Grete Synnøve" userId="329e685e-f958-432c-94d4-fa45729a84d5" providerId="ADAL" clId="{E48EBBE3-1A7F-4912-A5F1-DAF6BAADFCAB}" dt="2024-09-03T15:08:38.819" v="630" actId="20577"/>
          <ac:spMkLst>
            <pc:docMk/>
            <pc:sldMk cId="334111891" sldId="259"/>
            <ac:spMk id="2" creationId="{1C467425-4227-DC6C-0490-B95C7B09264D}"/>
          </ac:spMkLst>
        </pc:spChg>
        <pc:spChg chg="del">
          <ac:chgData name="Jacobsen, Grete Synnøve" userId="329e685e-f958-432c-94d4-fa45729a84d5" providerId="ADAL" clId="{E48EBBE3-1A7F-4912-A5F1-DAF6BAADFCAB}" dt="2024-09-03T15:08:17.503" v="597"/>
          <ac:spMkLst>
            <pc:docMk/>
            <pc:sldMk cId="334111891" sldId="259"/>
            <ac:spMk id="3" creationId="{AD324E62-1758-AE25-14DB-F23A95542FD6}"/>
          </ac:spMkLst>
        </pc:spChg>
        <pc:graphicFrameChg chg="add mod modGraphic">
          <ac:chgData name="Jacobsen, Grete Synnøve" userId="329e685e-f958-432c-94d4-fa45729a84d5" providerId="ADAL" clId="{E48EBBE3-1A7F-4912-A5F1-DAF6BAADFCAB}" dt="2024-09-03T15:10:22.178" v="652" actId="1076"/>
          <ac:graphicFrameMkLst>
            <pc:docMk/>
            <pc:sldMk cId="334111891" sldId="259"/>
            <ac:graphicFrameMk id="5" creationId="{97F4311F-37A7-A50C-15BA-6235CC321C98}"/>
          </ac:graphicFrameMkLst>
        </pc:graphicFrameChg>
      </pc:sldChg>
      <pc:sldChg chg="modSp add mod">
        <pc:chgData name="Jacobsen, Grete Synnøve" userId="329e685e-f958-432c-94d4-fa45729a84d5" providerId="ADAL" clId="{E48EBBE3-1A7F-4912-A5F1-DAF6BAADFCAB}" dt="2024-09-04T11:30:41.753" v="2257" actId="20577"/>
        <pc:sldMkLst>
          <pc:docMk/>
          <pc:sldMk cId="2587594525" sldId="260"/>
        </pc:sldMkLst>
        <pc:spChg chg="mod">
          <ac:chgData name="Jacobsen, Grete Synnøve" userId="329e685e-f958-432c-94d4-fa45729a84d5" providerId="ADAL" clId="{E48EBBE3-1A7F-4912-A5F1-DAF6BAADFCAB}" dt="2024-09-03T15:00:17.642" v="237" actId="20577"/>
          <ac:spMkLst>
            <pc:docMk/>
            <pc:sldMk cId="2587594525" sldId="260"/>
            <ac:spMk id="2" creationId="{1C467425-4227-DC6C-0490-B95C7B09264D}"/>
          </ac:spMkLst>
        </pc:spChg>
        <pc:spChg chg="mod">
          <ac:chgData name="Jacobsen, Grete Synnøve" userId="329e685e-f958-432c-94d4-fa45729a84d5" providerId="ADAL" clId="{E48EBBE3-1A7F-4912-A5F1-DAF6BAADFCAB}" dt="2024-09-04T11:30:41.753" v="2257" actId="20577"/>
          <ac:spMkLst>
            <pc:docMk/>
            <pc:sldMk cId="2587594525" sldId="260"/>
            <ac:spMk id="3" creationId="{AD324E62-1758-AE25-14DB-F23A95542FD6}"/>
          </ac:spMkLst>
        </pc:spChg>
      </pc:sldChg>
      <pc:sldChg chg="addSp delSp modSp add mod">
        <pc:chgData name="Jacobsen, Grete Synnøve" userId="329e685e-f958-432c-94d4-fa45729a84d5" providerId="ADAL" clId="{E48EBBE3-1A7F-4912-A5F1-DAF6BAADFCAB}" dt="2024-09-03T15:03:39.866" v="596" actId="1076"/>
        <pc:sldMkLst>
          <pc:docMk/>
          <pc:sldMk cId="1190290186" sldId="261"/>
        </pc:sldMkLst>
        <pc:spChg chg="mod">
          <ac:chgData name="Jacobsen, Grete Synnøve" userId="329e685e-f958-432c-94d4-fa45729a84d5" providerId="ADAL" clId="{E48EBBE3-1A7F-4912-A5F1-DAF6BAADFCAB}" dt="2024-09-03T15:02:16.429" v="593" actId="20577"/>
          <ac:spMkLst>
            <pc:docMk/>
            <pc:sldMk cId="1190290186" sldId="261"/>
            <ac:spMk id="2" creationId="{1C467425-4227-DC6C-0490-B95C7B09264D}"/>
          </ac:spMkLst>
        </pc:spChg>
        <pc:spChg chg="del">
          <ac:chgData name="Jacobsen, Grete Synnøve" userId="329e685e-f958-432c-94d4-fa45729a84d5" providerId="ADAL" clId="{E48EBBE3-1A7F-4912-A5F1-DAF6BAADFCAB}" dt="2024-09-03T15:03:30.002" v="594"/>
          <ac:spMkLst>
            <pc:docMk/>
            <pc:sldMk cId="1190290186" sldId="261"/>
            <ac:spMk id="3" creationId="{AD324E62-1758-AE25-14DB-F23A95542FD6}"/>
          </ac:spMkLst>
        </pc:spChg>
        <pc:picChg chg="add mod">
          <ac:chgData name="Jacobsen, Grete Synnøve" userId="329e685e-f958-432c-94d4-fa45729a84d5" providerId="ADAL" clId="{E48EBBE3-1A7F-4912-A5F1-DAF6BAADFCAB}" dt="2024-09-03T15:03:39.866" v="596" actId="1076"/>
          <ac:picMkLst>
            <pc:docMk/>
            <pc:sldMk cId="1190290186" sldId="261"/>
            <ac:picMk id="5" creationId="{428139C1-66E6-5D70-5BD4-6A7D3E114797}"/>
          </ac:picMkLst>
        </pc:picChg>
      </pc:sldChg>
      <pc:sldChg chg="new del">
        <pc:chgData name="Jacobsen, Grete Synnøve" userId="329e685e-f958-432c-94d4-fa45729a84d5" providerId="ADAL" clId="{E48EBBE3-1A7F-4912-A5F1-DAF6BAADFCAB}" dt="2024-09-03T15:08:58.452" v="632" actId="680"/>
        <pc:sldMkLst>
          <pc:docMk/>
          <pc:sldMk cId="396692057" sldId="262"/>
        </pc:sldMkLst>
      </pc:sldChg>
      <pc:sldChg chg="addSp delSp modSp add mod setBg">
        <pc:chgData name="Jacobsen, Grete Synnøve" userId="329e685e-f958-432c-94d4-fa45729a84d5" providerId="ADAL" clId="{E48EBBE3-1A7F-4912-A5F1-DAF6BAADFCAB}" dt="2024-09-03T15:16:52.565" v="942" actId="14100"/>
        <pc:sldMkLst>
          <pc:docMk/>
          <pc:sldMk cId="1819306053" sldId="262"/>
        </pc:sldMkLst>
        <pc:spChg chg="mod">
          <ac:chgData name="Jacobsen, Grete Synnøve" userId="329e685e-f958-432c-94d4-fa45729a84d5" providerId="ADAL" clId="{E48EBBE3-1A7F-4912-A5F1-DAF6BAADFCAB}" dt="2024-09-03T15:16:44.864" v="939" actId="26606"/>
          <ac:spMkLst>
            <pc:docMk/>
            <pc:sldMk cId="1819306053" sldId="262"/>
            <ac:spMk id="2" creationId="{1C467425-4227-DC6C-0490-B95C7B09264D}"/>
          </ac:spMkLst>
        </pc:spChg>
        <pc:spChg chg="add mod">
          <ac:chgData name="Jacobsen, Grete Synnøve" userId="329e685e-f958-432c-94d4-fa45729a84d5" providerId="ADAL" clId="{E48EBBE3-1A7F-4912-A5F1-DAF6BAADFCAB}" dt="2024-09-03T15:16:44.864" v="939" actId="26606"/>
          <ac:spMkLst>
            <pc:docMk/>
            <pc:sldMk cId="1819306053" sldId="262"/>
            <ac:spMk id="6" creationId="{EADD55D2-D751-30F4-F064-EDBDE9EA9809}"/>
          </ac:spMkLst>
        </pc:spChg>
        <pc:spChg chg="add">
          <ac:chgData name="Jacobsen, Grete Synnøve" userId="329e685e-f958-432c-94d4-fa45729a84d5" providerId="ADAL" clId="{E48EBBE3-1A7F-4912-A5F1-DAF6BAADFCAB}" dt="2024-09-03T15:16:44.864" v="939" actId="26606"/>
          <ac:spMkLst>
            <pc:docMk/>
            <pc:sldMk cId="1819306053" sldId="262"/>
            <ac:spMk id="12" creationId="{149FB5C3-7336-4FE0-A30C-CC0A3646D499}"/>
          </ac:spMkLst>
        </pc:spChg>
        <pc:spChg chg="add">
          <ac:chgData name="Jacobsen, Grete Synnøve" userId="329e685e-f958-432c-94d4-fa45729a84d5" providerId="ADAL" clId="{E48EBBE3-1A7F-4912-A5F1-DAF6BAADFCAB}" dt="2024-09-03T15:16:44.864" v="939" actId="26606"/>
          <ac:spMkLst>
            <pc:docMk/>
            <pc:sldMk cId="1819306053" sldId="262"/>
            <ac:spMk id="18" creationId="{0DA909B4-15FF-46A6-8A7F-7AEF977FE9ED}"/>
          </ac:spMkLst>
        </pc:spChg>
        <pc:spChg chg="add">
          <ac:chgData name="Jacobsen, Grete Synnøve" userId="329e685e-f958-432c-94d4-fa45729a84d5" providerId="ADAL" clId="{E48EBBE3-1A7F-4912-A5F1-DAF6BAADFCAB}" dt="2024-09-03T15:16:44.864" v="939" actId="26606"/>
          <ac:spMkLst>
            <pc:docMk/>
            <pc:sldMk cId="1819306053" sldId="262"/>
            <ac:spMk id="20" creationId="{1382A32C-5B0C-4B1C-A074-76C6DBCC9F87}"/>
          </ac:spMkLst>
        </pc:spChg>
        <pc:grpChg chg="add">
          <ac:chgData name="Jacobsen, Grete Synnøve" userId="329e685e-f958-432c-94d4-fa45729a84d5" providerId="ADAL" clId="{E48EBBE3-1A7F-4912-A5F1-DAF6BAADFCAB}" dt="2024-09-03T15:16:44.864" v="939" actId="26606"/>
          <ac:grpSpMkLst>
            <pc:docMk/>
            <pc:sldMk cId="1819306053" sldId="262"/>
            <ac:grpSpMk id="14" creationId="{19A6B5CE-CB1D-48EE-8B43-E952235C8371}"/>
          </ac:grpSpMkLst>
        </pc:grpChg>
        <pc:graphicFrameChg chg="del">
          <ac:chgData name="Jacobsen, Grete Synnøve" userId="329e685e-f958-432c-94d4-fa45729a84d5" providerId="ADAL" clId="{E48EBBE3-1A7F-4912-A5F1-DAF6BAADFCAB}" dt="2024-09-03T15:09:08.137" v="634" actId="478"/>
          <ac:graphicFrameMkLst>
            <pc:docMk/>
            <pc:sldMk cId="1819306053" sldId="262"/>
            <ac:graphicFrameMk id="5" creationId="{97F4311F-37A7-A50C-15BA-6235CC321C98}"/>
          </ac:graphicFrameMkLst>
        </pc:graphicFrameChg>
        <pc:picChg chg="mod ord">
          <ac:chgData name="Jacobsen, Grete Synnøve" userId="329e685e-f958-432c-94d4-fa45729a84d5" providerId="ADAL" clId="{E48EBBE3-1A7F-4912-A5F1-DAF6BAADFCAB}" dt="2024-09-03T15:16:47.822" v="940" actId="14100"/>
          <ac:picMkLst>
            <pc:docMk/>
            <pc:sldMk cId="1819306053" sldId="262"/>
            <ac:picMk id="4" creationId="{6A5941D8-E40F-17B8-B43A-FF8A92D619B6}"/>
          </ac:picMkLst>
        </pc:picChg>
        <pc:picChg chg="add mod">
          <ac:chgData name="Jacobsen, Grete Synnøve" userId="329e685e-f958-432c-94d4-fa45729a84d5" providerId="ADAL" clId="{E48EBBE3-1A7F-4912-A5F1-DAF6BAADFCAB}" dt="2024-09-03T15:16:52.565" v="942" actId="14100"/>
          <ac:picMkLst>
            <pc:docMk/>
            <pc:sldMk cId="1819306053" sldId="262"/>
            <ac:picMk id="7" creationId="{D59DDC99-9525-5255-E750-647FFB917F4D}"/>
          </ac:picMkLst>
        </pc:picChg>
      </pc:sldChg>
      <pc:sldChg chg="modSp add mod">
        <pc:chgData name="Jacobsen, Grete Synnøve" userId="329e685e-f958-432c-94d4-fa45729a84d5" providerId="ADAL" clId="{E48EBBE3-1A7F-4912-A5F1-DAF6BAADFCAB}" dt="2024-09-04T07:36:57.001" v="2108" actId="20577"/>
        <pc:sldMkLst>
          <pc:docMk/>
          <pc:sldMk cId="4058538071" sldId="263"/>
        </pc:sldMkLst>
        <pc:spChg chg="mod">
          <ac:chgData name="Jacobsen, Grete Synnøve" userId="329e685e-f958-432c-94d4-fa45729a84d5" providerId="ADAL" clId="{E48EBBE3-1A7F-4912-A5F1-DAF6BAADFCAB}" dt="2024-09-03T15:17:09.617" v="964" actId="20577"/>
          <ac:spMkLst>
            <pc:docMk/>
            <pc:sldMk cId="4058538071" sldId="263"/>
            <ac:spMk id="2" creationId="{1C467425-4227-DC6C-0490-B95C7B09264D}"/>
          </ac:spMkLst>
        </pc:spChg>
        <pc:spChg chg="mod">
          <ac:chgData name="Jacobsen, Grete Synnøve" userId="329e685e-f958-432c-94d4-fa45729a84d5" providerId="ADAL" clId="{E48EBBE3-1A7F-4912-A5F1-DAF6BAADFCAB}" dt="2024-09-04T07:36:57.001" v="2108" actId="20577"/>
          <ac:spMkLst>
            <pc:docMk/>
            <pc:sldMk cId="4058538071" sldId="263"/>
            <ac:spMk id="6" creationId="{EADD55D2-D751-30F4-F064-EDBDE9EA9809}"/>
          </ac:spMkLst>
        </pc:spChg>
      </pc:sldChg>
      <pc:sldChg chg="add del">
        <pc:chgData name="Jacobsen, Grete Synnøve" userId="329e685e-f958-432c-94d4-fa45729a84d5" providerId="ADAL" clId="{E48EBBE3-1A7F-4912-A5F1-DAF6BAADFCAB}" dt="2024-09-04T11:01:37.501" v="2109" actId="2696"/>
        <pc:sldMkLst>
          <pc:docMk/>
          <pc:sldMk cId="3841376159" sldId="264"/>
        </pc:sldMkLst>
      </pc:sldChg>
      <pc:sldChg chg="modSp add mod">
        <pc:chgData name="Jacobsen, Grete Synnøve" userId="329e685e-f958-432c-94d4-fa45729a84d5" providerId="ADAL" clId="{E48EBBE3-1A7F-4912-A5F1-DAF6BAADFCAB}" dt="2024-09-04T11:03:52.026" v="2207" actId="20577"/>
        <pc:sldMkLst>
          <pc:docMk/>
          <pc:sldMk cId="2154889548" sldId="265"/>
        </pc:sldMkLst>
        <pc:spChg chg="mod">
          <ac:chgData name="Jacobsen, Grete Synnøve" userId="329e685e-f958-432c-94d4-fa45729a84d5" providerId="ADAL" clId="{E48EBBE3-1A7F-4912-A5F1-DAF6BAADFCAB}" dt="2024-09-03T15:20:37.725" v="1443" actId="5793"/>
          <ac:spMkLst>
            <pc:docMk/>
            <pc:sldMk cId="2154889548" sldId="265"/>
            <ac:spMk id="2" creationId="{1C467425-4227-DC6C-0490-B95C7B09264D}"/>
          </ac:spMkLst>
        </pc:spChg>
        <pc:spChg chg="mod">
          <ac:chgData name="Jacobsen, Grete Synnøve" userId="329e685e-f958-432c-94d4-fa45729a84d5" providerId="ADAL" clId="{E48EBBE3-1A7F-4912-A5F1-DAF6BAADFCAB}" dt="2024-09-04T11:03:52.026" v="2207" actId="20577"/>
          <ac:spMkLst>
            <pc:docMk/>
            <pc:sldMk cId="2154889548" sldId="265"/>
            <ac:spMk id="6" creationId="{EADD55D2-D751-30F4-F064-EDBDE9EA980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latin typeface="Calibri" panose="020F0502020204030204" pitchFamily="34" charset="0"/>
                <a:ea typeface="+mj-lt"/>
                <a:cs typeface="Calibri" panose="020F0502020204030204" pitchFamily="34" charset="0"/>
              </a:rPr>
              <a:t>Orienteringer</a:t>
            </a:r>
            <a:r>
              <a:rPr lang="en-US" dirty="0">
                <a:latin typeface="Calibri" panose="020F0502020204030204" pitchFamily="34" charset="0"/>
                <a:ea typeface="+mj-lt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Driftsutvalget</a:t>
            </a:r>
            <a:r>
              <a:rPr lang="en-US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 04.09.24.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Bilde 3" descr="Et bilde som inneholder tekst, logo, symbol, Font&#10;&#10;Automatisk generert beskrivelse">
            <a:extLst>
              <a:ext uri="{FF2B5EF4-FFF2-40B4-BE49-F238E27FC236}">
                <a16:creationId xmlns:a16="http://schemas.microsoft.com/office/drawing/2014/main" id="{924B9E2E-9D65-5203-231F-24B07F76CB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5019" y="6157232"/>
            <a:ext cx="2724150" cy="552450"/>
          </a:xfrm>
          <a:prstGeom prst="rect">
            <a:avLst/>
          </a:prstGeom>
        </p:spPr>
      </p:pic>
      <p:pic>
        <p:nvPicPr>
          <p:cNvPr id="5" name="Bilde 4" descr="Et bilde som inneholder sort, diagram&#10;&#10;Automatisk generert beskrivelse">
            <a:extLst>
              <a:ext uri="{FF2B5EF4-FFF2-40B4-BE49-F238E27FC236}">
                <a16:creationId xmlns:a16="http://schemas.microsoft.com/office/drawing/2014/main" id="{22A2C5EF-194C-4CE4-F188-9672848E3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3465" y="5928178"/>
            <a:ext cx="60960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467425-4227-DC6C-0490-B95C7B092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Saker: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D324E62-1758-AE25-14DB-F23A95542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Oppstart nytt barnehageår og skoleår</a:t>
            </a:r>
          </a:p>
          <a:p>
            <a:r>
              <a:rPr lang="nb-NO" dirty="0"/>
              <a:t>Enhet barn og familie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6A5941D8-E40F-17B8-B43A-FF8A92D61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026" y="5938091"/>
            <a:ext cx="2725148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668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467425-4227-DC6C-0490-B95C7B092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Oppstart nytt barnehageår: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D324E62-1758-AE25-14DB-F23A95542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Barnetallet fordelt på private og kommunale barnehager:</a:t>
            </a:r>
          </a:p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6A5941D8-E40F-17B8-B43A-FF8A92D61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026" y="5938091"/>
            <a:ext cx="2725148" cy="554784"/>
          </a:xfrm>
          <a:prstGeom prst="rect">
            <a:avLst/>
          </a:prstGeom>
        </p:spPr>
      </p:pic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3B0A0334-3934-0B55-195B-0A2ADCB7B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503321"/>
              </p:ext>
            </p:extLst>
          </p:nvPr>
        </p:nvGraphicFramePr>
        <p:xfrm>
          <a:off x="1131462" y="2302933"/>
          <a:ext cx="6363353" cy="4351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4691">
                  <a:extLst>
                    <a:ext uri="{9D8B030D-6E8A-4147-A177-3AD203B41FA5}">
                      <a16:colId xmlns:a16="http://schemas.microsoft.com/office/drawing/2014/main" val="2327919260"/>
                    </a:ext>
                  </a:extLst>
                </a:gridCol>
                <a:gridCol w="1474085">
                  <a:extLst>
                    <a:ext uri="{9D8B030D-6E8A-4147-A177-3AD203B41FA5}">
                      <a16:colId xmlns:a16="http://schemas.microsoft.com/office/drawing/2014/main" val="4207054663"/>
                    </a:ext>
                  </a:extLst>
                </a:gridCol>
                <a:gridCol w="2934577">
                  <a:extLst>
                    <a:ext uri="{9D8B030D-6E8A-4147-A177-3AD203B41FA5}">
                      <a16:colId xmlns:a16="http://schemas.microsoft.com/office/drawing/2014/main" val="830026495"/>
                    </a:ext>
                  </a:extLst>
                </a:gridCol>
              </a:tblGrid>
              <a:tr h="290089"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Private barnehager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Kommunale barnehager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5979160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2. telling 1. april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165977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Under 3 år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286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177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669832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Over 3 år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397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280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1650070"/>
                  </a:ext>
                </a:extLst>
              </a:tr>
              <a:tr h="580179"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Totalt antall barn 2.telling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683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 dirty="0">
                          <a:effectLst/>
                        </a:rPr>
                        <a:t>457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956417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3847912"/>
                  </a:ext>
                </a:extLst>
              </a:tr>
              <a:tr h="580179"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3. telling 1. september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7895521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Under 3 år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221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126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9099123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Over 3 år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413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267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4183492"/>
                  </a:ext>
                </a:extLst>
              </a:tr>
              <a:tr h="580179"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Totalt antall barn 3.telling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619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393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0181749"/>
                  </a:ext>
                </a:extLst>
              </a:tr>
              <a:tr h="580179">
                <a:tc>
                  <a:txBody>
                    <a:bodyPr/>
                    <a:lstStyle/>
                    <a:p>
                      <a:r>
                        <a:rPr lang="nb-NO" sz="1100">
                          <a:effectLst/>
                        </a:rPr>
                        <a:t>Endring antall barn totalt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 dirty="0">
                          <a:effectLst/>
                          <a:highlight>
                            <a:srgbClr val="FFFF00"/>
                          </a:highlight>
                        </a:rPr>
                        <a:t>-49</a:t>
                      </a:r>
                      <a:endParaRPr lang="nb-NO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100" dirty="0">
                          <a:effectLst/>
                          <a:highlight>
                            <a:srgbClr val="FFFF00"/>
                          </a:highlight>
                        </a:rPr>
                        <a:t>-64</a:t>
                      </a:r>
                      <a:endParaRPr lang="nb-NO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7861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771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467425-4227-DC6C-0490-B95C7B092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Nytt barnehageår: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D324E62-1758-AE25-14DB-F23A95542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Normal meldes om normal oppstart </a:t>
            </a:r>
          </a:p>
          <a:p>
            <a:r>
              <a:rPr lang="nb-NO" dirty="0"/>
              <a:t>Tre private og to kommunale barnehager er avviklet vår 2024</a:t>
            </a:r>
          </a:p>
          <a:p>
            <a:pPr lvl="1"/>
            <a:r>
              <a:rPr lang="nb-NO" dirty="0"/>
              <a:t>Røstad studentbarnehage</a:t>
            </a:r>
          </a:p>
          <a:p>
            <a:pPr lvl="1"/>
            <a:r>
              <a:rPr lang="nb-NO" dirty="0"/>
              <a:t>Barnas Moa barnehage</a:t>
            </a:r>
          </a:p>
          <a:p>
            <a:pPr lvl="1"/>
            <a:r>
              <a:rPr lang="nb-NO" dirty="0"/>
              <a:t>Hegle barnehage</a:t>
            </a:r>
          </a:p>
          <a:p>
            <a:pPr lvl="1"/>
            <a:r>
              <a:rPr lang="nb-NO" dirty="0"/>
              <a:t>Åsen barnehage</a:t>
            </a:r>
          </a:p>
          <a:p>
            <a:pPr lvl="1"/>
            <a:r>
              <a:rPr lang="nb-NO" dirty="0" err="1"/>
              <a:t>Holåsen</a:t>
            </a:r>
            <a:r>
              <a:rPr lang="nb-NO" dirty="0"/>
              <a:t> barnehage</a:t>
            </a:r>
          </a:p>
          <a:p>
            <a:pPr lvl="1"/>
            <a:endParaRPr lang="nb-NO" dirty="0"/>
          </a:p>
          <a:p>
            <a:r>
              <a:rPr lang="nb-NO" dirty="0"/>
              <a:t>Alle barn har fått tilbud om og takket ja til barnehageplass i andre barnehager i kommunen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6A5941D8-E40F-17B8-B43A-FF8A92D61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026" y="5938091"/>
            <a:ext cx="2725148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59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467425-4227-DC6C-0490-B95C7B092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Oppstart nytt skoleår: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428139C1-66E6-5D70-5BD4-6A7D3E1147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5409" y="2383836"/>
            <a:ext cx="8566918" cy="2090328"/>
          </a:xfrm>
          <a:prstGeom prst="rect">
            <a:avLst/>
          </a:prstGeom>
        </p:spPr>
      </p:pic>
      <p:pic>
        <p:nvPicPr>
          <p:cNvPr id="4" name="Bilde 3">
            <a:extLst>
              <a:ext uri="{FF2B5EF4-FFF2-40B4-BE49-F238E27FC236}">
                <a16:creationId xmlns:a16="http://schemas.microsoft.com/office/drawing/2014/main" id="{6A5941D8-E40F-17B8-B43A-FF8A92D619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2026" y="5938091"/>
            <a:ext cx="2725148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290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467425-4227-DC6C-0490-B95C7B092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Fordeling elever på skolekrets:</a:t>
            </a:r>
          </a:p>
        </p:txBody>
      </p:sp>
      <p:graphicFrame>
        <p:nvGraphicFramePr>
          <p:cNvPr id="5" name="Plassholder for innhold 4">
            <a:extLst>
              <a:ext uri="{FF2B5EF4-FFF2-40B4-BE49-F238E27FC236}">
                <a16:creationId xmlns:a16="http://schemas.microsoft.com/office/drawing/2014/main" id="{97F4311F-37A7-A50C-15BA-6235CC321C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28891"/>
              </p:ext>
            </p:extLst>
          </p:nvPr>
        </p:nvGraphicFramePr>
        <p:xfrm>
          <a:off x="838200" y="2167467"/>
          <a:ext cx="7755468" cy="3505203"/>
        </p:xfrm>
        <a:graphic>
          <a:graphicData uri="http://schemas.openxmlformats.org/drawingml/2006/table">
            <a:tbl>
              <a:tblPr/>
              <a:tblGrid>
                <a:gridCol w="1240875">
                  <a:extLst>
                    <a:ext uri="{9D8B030D-6E8A-4147-A177-3AD203B41FA5}">
                      <a16:colId xmlns:a16="http://schemas.microsoft.com/office/drawing/2014/main" val="4124068852"/>
                    </a:ext>
                  </a:extLst>
                </a:gridCol>
                <a:gridCol w="1654500">
                  <a:extLst>
                    <a:ext uri="{9D8B030D-6E8A-4147-A177-3AD203B41FA5}">
                      <a16:colId xmlns:a16="http://schemas.microsoft.com/office/drawing/2014/main" val="2248966756"/>
                    </a:ext>
                  </a:extLst>
                </a:gridCol>
                <a:gridCol w="1654500">
                  <a:extLst>
                    <a:ext uri="{9D8B030D-6E8A-4147-A177-3AD203B41FA5}">
                      <a16:colId xmlns:a16="http://schemas.microsoft.com/office/drawing/2014/main" val="2366286774"/>
                    </a:ext>
                  </a:extLst>
                </a:gridCol>
                <a:gridCol w="1240875">
                  <a:extLst>
                    <a:ext uri="{9D8B030D-6E8A-4147-A177-3AD203B41FA5}">
                      <a16:colId xmlns:a16="http://schemas.microsoft.com/office/drawing/2014/main" val="1613738670"/>
                    </a:ext>
                  </a:extLst>
                </a:gridCol>
                <a:gridCol w="1964718">
                  <a:extLst>
                    <a:ext uri="{9D8B030D-6E8A-4147-A177-3AD203B41FA5}">
                      <a16:colId xmlns:a16="http://schemas.microsoft.com/office/drawing/2014/main" val="3748692084"/>
                    </a:ext>
                  </a:extLst>
                </a:gridCol>
              </a:tblGrid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Skole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Pr. 02.02.2024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Pr. 30.08.2024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Endring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Endring i prosent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224945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Ekne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5,1 %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245479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Frol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-0,4 %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0685745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Halsan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-8,1 %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658745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LUSK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-23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-5,0 %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564116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Nesheim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-0,5 %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770878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Skogn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0,6 %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6414856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Ytterøy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2,0 %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4770"/>
                  </a:ext>
                </a:extLst>
              </a:tr>
              <a:tr h="389467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Åsen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-2,2 %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89085"/>
                  </a:ext>
                </a:extLst>
              </a:tr>
            </a:tbl>
          </a:graphicData>
        </a:graphic>
      </p:graphicFrame>
      <p:pic>
        <p:nvPicPr>
          <p:cNvPr id="4" name="Bilde 3">
            <a:extLst>
              <a:ext uri="{FF2B5EF4-FFF2-40B4-BE49-F238E27FC236}">
                <a16:creationId xmlns:a16="http://schemas.microsoft.com/office/drawing/2014/main" id="{6A5941D8-E40F-17B8-B43A-FF8A92D61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026" y="5938091"/>
            <a:ext cx="2725148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11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49FB5C3-7336-4FE0-A30C-CC0A3646D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9A6B5CE-CB1D-48EE-8B43-E952235C8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3F3EAA5-4E15-400B-BBA3-82B3F49A2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2BA2E40-BE9B-4C54-9CDD-40EE804CC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0DA909B4-15FF-46A6-8A7F-7AEF977FE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517897"/>
            <a:ext cx="11111729" cy="585796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C467425-4227-DC6C-0490-B95C7B092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025" y="922644"/>
            <a:ext cx="5040285" cy="1169585"/>
          </a:xfrm>
        </p:spPr>
        <p:txBody>
          <a:bodyPr anchor="b">
            <a:normAutofit/>
          </a:bodyPr>
          <a:lstStyle/>
          <a:p>
            <a:r>
              <a:rPr lang="nb-NO" sz="4000"/>
              <a:t>Nytt skoleår: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55714" y="2263365"/>
            <a:ext cx="49377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ADD55D2-D751-30F4-F064-EDBDE9EA9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715" y="2508105"/>
            <a:ext cx="5040285" cy="3632493"/>
          </a:xfrm>
        </p:spPr>
        <p:txBody>
          <a:bodyPr anchor="ctr">
            <a:normAutofit/>
          </a:bodyPr>
          <a:lstStyle/>
          <a:p>
            <a:r>
              <a:rPr lang="nb-NO" sz="2000"/>
              <a:t>Ny enhetsleder grunnskole er startet i stillingen fra 01.08.24.</a:t>
            </a:r>
          </a:p>
          <a:p>
            <a:pPr lvl="1"/>
            <a:r>
              <a:rPr lang="nb-NO" sz="2000"/>
              <a:t>Torbjørn Morset Størseth</a:t>
            </a:r>
          </a:p>
          <a:p>
            <a:r>
              <a:rPr lang="nb-NO" sz="2000"/>
              <a:t>Det meldes om en normal oppstart </a:t>
            </a:r>
          </a:p>
          <a:p>
            <a:r>
              <a:rPr lang="nb-NO" sz="2000"/>
              <a:t>Utlysning stilling som rektor ved Åsen er lyst ut </a:t>
            </a:r>
          </a:p>
          <a:p>
            <a:pPr marL="0" indent="0">
              <a:buNone/>
            </a:pPr>
            <a:r>
              <a:rPr lang="nb-NO" sz="2000"/>
              <a:t> 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D59DDC99-9525-5255-E750-647FFB917F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8769" y="2202477"/>
            <a:ext cx="5006486" cy="1472495"/>
          </a:xfrm>
          <a:prstGeom prst="rect">
            <a:avLst/>
          </a:prstGeom>
        </p:spPr>
      </p:pic>
      <p:pic>
        <p:nvPicPr>
          <p:cNvPr id="4" name="Bilde 3">
            <a:extLst>
              <a:ext uri="{FF2B5EF4-FFF2-40B4-BE49-F238E27FC236}">
                <a16:creationId xmlns:a16="http://schemas.microsoft.com/office/drawing/2014/main" id="{6A5941D8-E40F-17B8-B43A-FF8A92D619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9019" y="4655523"/>
            <a:ext cx="3226767" cy="65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306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467425-4227-DC6C-0490-B95C7B092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Enhet barn og familie: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6A5941D8-E40F-17B8-B43A-FF8A92D61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026" y="5938091"/>
            <a:ext cx="2725148" cy="554784"/>
          </a:xfrm>
          <a:prstGeom prst="rect">
            <a:avLst/>
          </a:prstGeom>
        </p:spPr>
      </p:pic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ADD55D2-D751-30F4-F064-EDBDE9EA9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Enhetslederstillingen er lyst ut</a:t>
            </a:r>
          </a:p>
          <a:p>
            <a:pPr lvl="1"/>
            <a:r>
              <a:rPr lang="nb-NO" dirty="0"/>
              <a:t>Grundig vurdering er gjort i forkant og det ble vurdert at stillingen skal bestå </a:t>
            </a:r>
          </a:p>
          <a:p>
            <a:r>
              <a:rPr lang="nb-NO" dirty="0"/>
              <a:t>Endrer navnet til Enhet forebygging, barn og familie</a:t>
            </a:r>
          </a:p>
          <a:p>
            <a:pPr lvl="1"/>
            <a:r>
              <a:rPr lang="nb-NO" dirty="0"/>
              <a:t>Ønsker å synliggjøre og fremme ønsket om mer fokus på forebygging </a:t>
            </a:r>
          </a:p>
          <a:p>
            <a:r>
              <a:rPr lang="nb-NO" dirty="0"/>
              <a:t>Jan Gunnar Johnsen er konstituert som enhetsleder barn og familie i påvente av rekruttering av ny enhetsleder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58538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467425-4227-DC6C-0490-B95C7B092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Enhet barn og familie – barnevern: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6A5941D8-E40F-17B8-B43A-FF8A92D61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026" y="5938091"/>
            <a:ext cx="2725148" cy="554784"/>
          </a:xfrm>
          <a:prstGeom prst="rect">
            <a:avLst/>
          </a:prstGeom>
        </p:spPr>
      </p:pic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ADD55D2-D751-30F4-F064-EDBDE9EA9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7736"/>
            <a:ext cx="10515600" cy="4569227"/>
          </a:xfrm>
        </p:spPr>
        <p:txBody>
          <a:bodyPr>
            <a:normAutofit fontScale="92500" lnSpcReduction="10000"/>
          </a:bodyPr>
          <a:lstStyle/>
          <a:p>
            <a:r>
              <a:rPr lang="nb-NO" dirty="0"/>
              <a:t>Ny nestleder er på plass</a:t>
            </a:r>
          </a:p>
          <a:p>
            <a:pPr lvl="1"/>
            <a:r>
              <a:rPr lang="nb-NO" dirty="0"/>
              <a:t>Grethe Fjellvikås</a:t>
            </a:r>
          </a:p>
          <a:p>
            <a:r>
              <a:rPr lang="nb-NO" dirty="0"/>
              <a:t>Fortsatt utfordringer ved å ta unna alt innenfor fristene, men ei klar positiv utvikling</a:t>
            </a:r>
          </a:p>
          <a:p>
            <a:r>
              <a:rPr lang="nb-NO" dirty="0"/>
              <a:t>Tilsyn fra statsforvalteren 2023 om oppfølging av barn i fosterhjem, er nå lukket </a:t>
            </a:r>
          </a:p>
          <a:p>
            <a:r>
              <a:rPr lang="nb-NO" dirty="0"/>
              <a:t>Statsforvalteren har varslet nytt tilsyn på undersøkelser høst 2024</a:t>
            </a:r>
          </a:p>
          <a:p>
            <a:pPr lvl="1"/>
            <a:r>
              <a:rPr lang="nb-NO" dirty="0"/>
              <a:t>Landsomfattende tilsyn om barnevernets arbeid med undersøkelser</a:t>
            </a:r>
          </a:p>
          <a:p>
            <a:r>
              <a:rPr lang="nb-NO" dirty="0"/>
              <a:t>Nytt fagsystem skal fases inn i løpet av høsten</a:t>
            </a:r>
          </a:p>
          <a:p>
            <a:r>
              <a:rPr lang="nb-NO" dirty="0"/>
              <a:t>Tilstandsrapport vil bli lagt frem til politisk behandling i høst</a:t>
            </a:r>
          </a:p>
          <a:p>
            <a:pPr lvl="1"/>
            <a:r>
              <a:rPr lang="nb-NO" dirty="0"/>
              <a:t>Orientering vil bli gitt i KST</a:t>
            </a:r>
          </a:p>
        </p:txBody>
      </p:sp>
    </p:spTree>
    <p:extLst>
      <p:ext uri="{BB962C8B-B14F-4D97-AF65-F5344CB8AC3E}">
        <p14:creationId xmlns:p14="http://schemas.microsoft.com/office/powerpoint/2010/main" val="2154889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7f68dd-3346-4c4e-a704-385d367f42a9">
      <Terms xmlns="http://schemas.microsoft.com/office/infopath/2007/PartnerControls"/>
    </lcf76f155ced4ddcb4097134ff3c332f>
    <TaxCatchAll xmlns="f05d7ea9-42e5-465e-9f3d-3a4c9bbab06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E2E53AFCAE1564995B755D20C004380" ma:contentTypeVersion="15" ma:contentTypeDescription="Opprett et nytt dokument." ma:contentTypeScope="" ma:versionID="6161da6b1660b0af2ebf2a5e2f60d074">
  <xsd:schema xmlns:xsd="http://www.w3.org/2001/XMLSchema" xmlns:xs="http://www.w3.org/2001/XMLSchema" xmlns:p="http://schemas.microsoft.com/office/2006/metadata/properties" xmlns:ns2="837f68dd-3346-4c4e-a704-385d367f42a9" xmlns:ns3="f05d7ea9-42e5-465e-9f3d-3a4c9bbab060" xmlns:ns4="f05d7ea9-42e5-465e-9f3d-3a4c9bbab060" targetNamespace="http://schemas.microsoft.com/office/2006/metadata/properties" ma:root="true" ma:fieldsID="003d30498ed42ba86cb1a596436a4b6c" ns2:_="" ns4:_="">
    <xsd:import namespace="837f68dd-3346-4c4e-a704-385d367f42a9"/>
    <xsd:import namespace="f05d7ea9-42e5-465e-9f3d-3a4c9bbab060"/>
    <xsd:import namespace="f05d7ea9-42e5-465e-9f3d-3a4c9bbab0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7f68dd-3346-4c4e-a704-385d367f42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emerkelapper" ma:readOnly="false" ma:fieldId="{5cf76f15-5ced-4ddc-b409-7134ff3c332f}" ma:taxonomyMulti="true" ma:sspId="42be921f-51d9-42b5-8d52-354dfdee1c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5d7ea9-42e5-465e-9f3d-3a4c9bbab06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5d7ea9-42e5-465e-9f3d-3a4c9bbab060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63511444-72ae-4784-bbfa-7aeb9e962a1d}" ma:internalName="TaxCatchAll" ma:showField="CatchAllData" ma:web="f05d7ea9-42e5-465e-9f3d-3a4c9bbab0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9991BF-5B46-4AFC-9DF0-05C59705F9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25BDFF-584B-4A1C-B4BB-2E37E3888D83}">
  <ds:schemaRefs>
    <ds:schemaRef ds:uri="837f68dd-3346-4c4e-a704-385d367f42a9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f05d7ea9-42e5-465e-9f3d-3a4c9bbab06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F0A366B-5C85-4B97-A87D-9A613879A3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7f68dd-3346-4c4e-a704-385d367f42a9"/>
    <ds:schemaRef ds:uri="f05d7ea9-42e5-465e-9f3d-3a4c9bbab0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394</Words>
  <Application>Microsoft Office PowerPoint</Application>
  <PresentationFormat>Widescreen</PresentationFormat>
  <Paragraphs>119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Aptos Narrow</vt:lpstr>
      <vt:lpstr>Arial</vt:lpstr>
      <vt:lpstr>Calibri</vt:lpstr>
      <vt:lpstr>Office-tema</vt:lpstr>
      <vt:lpstr>Orienteringer </vt:lpstr>
      <vt:lpstr>Saker:</vt:lpstr>
      <vt:lpstr>Oppstart nytt barnehageår:</vt:lpstr>
      <vt:lpstr>Nytt barnehageår:</vt:lpstr>
      <vt:lpstr>Oppstart nytt skoleår:</vt:lpstr>
      <vt:lpstr>Fordeling elever på skolekrets:</vt:lpstr>
      <vt:lpstr>Nytt skoleår:</vt:lpstr>
      <vt:lpstr>Enhet barn og familie:</vt:lpstr>
      <vt:lpstr>Enhet barn og familie – barnevern: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/>
  <cp:lastModifiedBy>Jacobsen, Grete Synnøve</cp:lastModifiedBy>
  <cp:revision>28</cp:revision>
  <dcterms:created xsi:type="dcterms:W3CDTF">2024-05-22T10:47:41Z</dcterms:created>
  <dcterms:modified xsi:type="dcterms:W3CDTF">2024-09-04T11:30:51Z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0x010100FE2E53AFCAE1564995B755D20C004380</vt:lpwstr>
  </property>
</Properties>
</file>