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1943" r:id="rId6"/>
    <p:sldId id="2027" r:id="rId7"/>
    <p:sldId id="2017" r:id="rId8"/>
    <p:sldId id="2035" r:id="rId9"/>
    <p:sldId id="2034" r:id="rId10"/>
    <p:sldId id="2038" r:id="rId11"/>
    <p:sldId id="2039" r:id="rId12"/>
    <p:sldId id="2016" r:id="rId13"/>
    <p:sldId id="2025" r:id="rId14"/>
    <p:sldId id="2033" r:id="rId15"/>
    <p:sldId id="2028" r:id="rId16"/>
    <p:sldId id="2029" r:id="rId17"/>
    <p:sldId id="2032" r:id="rId18"/>
    <p:sldId id="2036" r:id="rId19"/>
    <p:sldId id="2037" r:id="rId20"/>
    <p:sldId id="2019" r:id="rId21"/>
    <p:sldId id="2041" r:id="rId22"/>
    <p:sldId id="2020" r:id="rId23"/>
    <p:sldId id="2042" r:id="rId24"/>
    <p:sldId id="204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266D4-9BE4-47B5-8C6A-E87520E8A4BC}" v="13" dt="2024-03-18T08:29:35.4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snes, Marit Elisabeth" userId="d57185ae-5d16-403c-8ab8-44244b063963" providerId="ADAL" clId="{A97266D4-9BE4-47B5-8C6A-E87520E8A4BC}"/>
    <pc:docChg chg="undo custSel addSld delSld modSld sldOrd">
      <pc:chgData name="Aksnes, Marit Elisabeth" userId="d57185ae-5d16-403c-8ab8-44244b063963" providerId="ADAL" clId="{A97266D4-9BE4-47B5-8C6A-E87520E8A4BC}" dt="2024-03-18T09:47:07.529" v="2781" actId="47"/>
      <pc:docMkLst>
        <pc:docMk/>
      </pc:docMkLst>
      <pc:sldChg chg="addSp delSp modSp mod">
        <pc:chgData name="Aksnes, Marit Elisabeth" userId="d57185ae-5d16-403c-8ab8-44244b063963" providerId="ADAL" clId="{A97266D4-9BE4-47B5-8C6A-E87520E8A4BC}" dt="2024-03-18T08:45:24.720" v="2739" actId="20577"/>
        <pc:sldMkLst>
          <pc:docMk/>
          <pc:sldMk cId="4193028422" sldId="256"/>
        </pc:sldMkLst>
        <pc:spChg chg="mod">
          <ac:chgData name="Aksnes, Marit Elisabeth" userId="d57185ae-5d16-403c-8ab8-44244b063963" providerId="ADAL" clId="{A97266D4-9BE4-47B5-8C6A-E87520E8A4BC}" dt="2024-03-17T22:48:07.544" v="2520" actId="26606"/>
          <ac:spMkLst>
            <pc:docMk/>
            <pc:sldMk cId="4193028422" sldId="256"/>
            <ac:spMk id="2" creationId="{AAA77657-4F89-46B6-AD31-4BBECD950E48}"/>
          </ac:spMkLst>
        </pc:spChg>
        <pc:spChg chg="mod">
          <ac:chgData name="Aksnes, Marit Elisabeth" userId="d57185ae-5d16-403c-8ab8-44244b063963" providerId="ADAL" clId="{A97266D4-9BE4-47B5-8C6A-E87520E8A4BC}" dt="2024-03-18T08:45:24.720" v="2739" actId="20577"/>
          <ac:spMkLst>
            <pc:docMk/>
            <pc:sldMk cId="4193028422" sldId="256"/>
            <ac:spMk id="3" creationId="{28F7D309-5D86-4935-9FBA-C50A82B9BFC5}"/>
          </ac:spMkLst>
        </pc:spChg>
        <pc:spChg chg="del">
          <ac:chgData name="Aksnes, Marit Elisabeth" userId="d57185ae-5d16-403c-8ab8-44244b063963" providerId="ADAL" clId="{A97266D4-9BE4-47B5-8C6A-E87520E8A4BC}" dt="2024-03-17T22:48:07.544" v="2520" actId="26606"/>
          <ac:spMkLst>
            <pc:docMk/>
            <pc:sldMk cId="4193028422" sldId="256"/>
            <ac:spMk id="11" creationId="{4037C1C0-FADA-40C7-B923-037899A24F09}"/>
          </ac:spMkLst>
        </pc:spChg>
        <pc:spChg chg="del">
          <ac:chgData name="Aksnes, Marit Elisabeth" userId="d57185ae-5d16-403c-8ab8-44244b063963" providerId="ADAL" clId="{A97266D4-9BE4-47B5-8C6A-E87520E8A4BC}" dt="2024-03-17T22:48:07.544" v="2520" actId="26606"/>
          <ac:spMkLst>
            <pc:docMk/>
            <pc:sldMk cId="4193028422" sldId="256"/>
            <ac:spMk id="13" creationId="{E2B33195-5BCA-4BB7-A82D-6739522687DD}"/>
          </ac:spMkLst>
        </pc:spChg>
        <pc:spChg chg="del">
          <ac:chgData name="Aksnes, Marit Elisabeth" userId="d57185ae-5d16-403c-8ab8-44244b063963" providerId="ADAL" clId="{A97266D4-9BE4-47B5-8C6A-E87520E8A4BC}" dt="2024-03-17T22:48:07.544" v="2520" actId="26606"/>
          <ac:spMkLst>
            <pc:docMk/>
            <pc:sldMk cId="4193028422" sldId="256"/>
            <ac:spMk id="15" creationId="{CF8AD9F3-9AF6-494F-83A3-2F677563935C}"/>
          </ac:spMkLst>
        </pc:spChg>
        <pc:spChg chg="del">
          <ac:chgData name="Aksnes, Marit Elisabeth" userId="d57185ae-5d16-403c-8ab8-44244b063963" providerId="ADAL" clId="{A97266D4-9BE4-47B5-8C6A-E87520E8A4BC}" dt="2024-03-17T22:48:07.544" v="2520" actId="26606"/>
          <ac:spMkLst>
            <pc:docMk/>
            <pc:sldMk cId="4193028422" sldId="256"/>
            <ac:spMk id="17" creationId="{0DA5DB8B-7E5C-4ABC-8069-A9A8806F3976}"/>
          </ac:spMkLst>
        </pc:spChg>
        <pc:spChg chg="add">
          <ac:chgData name="Aksnes, Marit Elisabeth" userId="d57185ae-5d16-403c-8ab8-44244b063963" providerId="ADAL" clId="{A97266D4-9BE4-47B5-8C6A-E87520E8A4BC}" dt="2024-03-17T22:48:07.544" v="2520" actId="26606"/>
          <ac:spMkLst>
            <pc:docMk/>
            <pc:sldMk cId="4193028422" sldId="256"/>
            <ac:spMk id="22" creationId="{B9E248E0-55F8-4E45-A07F-B49E0EEA97ED}"/>
          </ac:spMkLst>
        </pc:spChg>
        <pc:spChg chg="add">
          <ac:chgData name="Aksnes, Marit Elisabeth" userId="d57185ae-5d16-403c-8ab8-44244b063963" providerId="ADAL" clId="{A97266D4-9BE4-47B5-8C6A-E87520E8A4BC}" dt="2024-03-17T22:48:07.544" v="2520" actId="26606"/>
          <ac:spMkLst>
            <pc:docMk/>
            <pc:sldMk cId="4193028422" sldId="256"/>
            <ac:spMk id="24" creationId="{311F016A-A753-449B-9EA6-322199B7119E}"/>
          </ac:spMkLst>
        </pc:spChg>
        <pc:picChg chg="mod">
          <ac:chgData name="Aksnes, Marit Elisabeth" userId="d57185ae-5d16-403c-8ab8-44244b063963" providerId="ADAL" clId="{A97266D4-9BE4-47B5-8C6A-E87520E8A4BC}" dt="2024-03-17T22:48:07.544" v="2520" actId="26606"/>
          <ac:picMkLst>
            <pc:docMk/>
            <pc:sldMk cId="4193028422" sldId="256"/>
            <ac:picMk id="5" creationId="{54B8F992-071D-4799-9344-4062AC621E93}"/>
          </ac:picMkLst>
        </pc:picChg>
        <pc:picChg chg="mod ord">
          <ac:chgData name="Aksnes, Marit Elisabeth" userId="d57185ae-5d16-403c-8ab8-44244b063963" providerId="ADAL" clId="{A97266D4-9BE4-47B5-8C6A-E87520E8A4BC}" dt="2024-03-17T22:48:07.544" v="2520" actId="26606"/>
          <ac:picMkLst>
            <pc:docMk/>
            <pc:sldMk cId="4193028422" sldId="256"/>
            <ac:picMk id="6" creationId="{3F23FE20-71CF-4019-8FD2-9E41F0994D1E}"/>
          </ac:picMkLst>
        </pc:picChg>
      </pc:sldChg>
      <pc:sldChg chg="modSp del mod">
        <pc:chgData name="Aksnes, Marit Elisabeth" userId="d57185ae-5d16-403c-8ab8-44244b063963" providerId="ADAL" clId="{A97266D4-9BE4-47B5-8C6A-E87520E8A4BC}" dt="2024-03-17T20:15:58.048" v="2206" actId="47"/>
        <pc:sldMkLst>
          <pc:docMk/>
          <pc:sldMk cId="850172216" sldId="267"/>
        </pc:sldMkLst>
        <pc:spChg chg="mod">
          <ac:chgData name="Aksnes, Marit Elisabeth" userId="d57185ae-5d16-403c-8ab8-44244b063963" providerId="ADAL" clId="{A97266D4-9BE4-47B5-8C6A-E87520E8A4BC}" dt="2024-03-17T20:05:30.449" v="2100" actId="20577"/>
          <ac:spMkLst>
            <pc:docMk/>
            <pc:sldMk cId="850172216" sldId="267"/>
            <ac:spMk id="3" creationId="{00000000-0000-0000-0000-000000000000}"/>
          </ac:spMkLst>
        </pc:spChg>
      </pc:sldChg>
      <pc:sldChg chg="del">
        <pc:chgData name="Aksnes, Marit Elisabeth" userId="d57185ae-5d16-403c-8ab8-44244b063963" providerId="ADAL" clId="{A97266D4-9BE4-47B5-8C6A-E87520E8A4BC}" dt="2024-03-16T20:46:12.329" v="405" actId="47"/>
        <pc:sldMkLst>
          <pc:docMk/>
          <pc:sldMk cId="2411868336" sldId="274"/>
        </pc:sldMkLst>
      </pc:sldChg>
      <pc:sldChg chg="del">
        <pc:chgData name="Aksnes, Marit Elisabeth" userId="d57185ae-5d16-403c-8ab8-44244b063963" providerId="ADAL" clId="{A97266D4-9BE4-47B5-8C6A-E87520E8A4BC}" dt="2024-03-16T20:47:43.881" v="422" actId="47"/>
        <pc:sldMkLst>
          <pc:docMk/>
          <pc:sldMk cId="4107247473" sldId="283"/>
        </pc:sldMkLst>
      </pc:sldChg>
      <pc:sldChg chg="del">
        <pc:chgData name="Aksnes, Marit Elisabeth" userId="d57185ae-5d16-403c-8ab8-44244b063963" providerId="ADAL" clId="{A97266D4-9BE4-47B5-8C6A-E87520E8A4BC}" dt="2024-03-16T20:46:20.610" v="406" actId="47"/>
        <pc:sldMkLst>
          <pc:docMk/>
          <pc:sldMk cId="3144060233" sldId="292"/>
        </pc:sldMkLst>
      </pc:sldChg>
      <pc:sldChg chg="del">
        <pc:chgData name="Aksnes, Marit Elisabeth" userId="d57185ae-5d16-403c-8ab8-44244b063963" providerId="ADAL" clId="{A97266D4-9BE4-47B5-8C6A-E87520E8A4BC}" dt="2024-03-17T20:11:59.375" v="2124" actId="47"/>
        <pc:sldMkLst>
          <pc:docMk/>
          <pc:sldMk cId="2175568732" sldId="1927"/>
        </pc:sldMkLst>
      </pc:sldChg>
      <pc:sldChg chg="addSp delSp modSp mod ord modClrScheme chgLayout">
        <pc:chgData name="Aksnes, Marit Elisabeth" userId="d57185ae-5d16-403c-8ab8-44244b063963" providerId="ADAL" clId="{A97266D4-9BE4-47B5-8C6A-E87520E8A4BC}" dt="2024-03-18T08:19:54.869" v="2648" actId="20577"/>
        <pc:sldMkLst>
          <pc:docMk/>
          <pc:sldMk cId="2663336599" sldId="1943"/>
        </pc:sldMkLst>
        <pc:spChg chg="del mod">
          <ac:chgData name="Aksnes, Marit Elisabeth" userId="d57185ae-5d16-403c-8ab8-44244b063963" providerId="ADAL" clId="{A97266D4-9BE4-47B5-8C6A-E87520E8A4BC}" dt="2024-03-17T20:16:42.793" v="2210" actId="700"/>
          <ac:spMkLst>
            <pc:docMk/>
            <pc:sldMk cId="2663336599" sldId="1943"/>
            <ac:spMk id="2" creationId="{ABE9019F-8A09-40E6-8E6D-8E6F5D8A4FB0}"/>
          </ac:spMkLst>
        </pc:spChg>
        <pc:spChg chg="mod ord">
          <ac:chgData name="Aksnes, Marit Elisabeth" userId="d57185ae-5d16-403c-8ab8-44244b063963" providerId="ADAL" clId="{A97266D4-9BE4-47B5-8C6A-E87520E8A4BC}" dt="2024-03-17T20:20:27.825" v="2336" actId="5793"/>
          <ac:spMkLst>
            <pc:docMk/>
            <pc:sldMk cId="2663336599" sldId="1943"/>
            <ac:spMk id="3" creationId="{49732728-86B1-4738-904C-1BBCCE180906}"/>
          </ac:spMkLst>
        </pc:spChg>
        <pc:spChg chg="add mod">
          <ac:chgData name="Aksnes, Marit Elisabeth" userId="d57185ae-5d16-403c-8ab8-44244b063963" providerId="ADAL" clId="{A97266D4-9BE4-47B5-8C6A-E87520E8A4BC}" dt="2024-03-18T08:19:54.869" v="2648" actId="20577"/>
          <ac:spMkLst>
            <pc:docMk/>
            <pc:sldMk cId="2663336599" sldId="1943"/>
            <ac:spMk id="6" creationId="{C6FBCB78-7BE5-038E-CEA5-707B7C0BC3A0}"/>
          </ac:spMkLst>
        </pc:spChg>
        <pc:picChg chg="add del">
          <ac:chgData name="Aksnes, Marit Elisabeth" userId="d57185ae-5d16-403c-8ab8-44244b063963" providerId="ADAL" clId="{A97266D4-9BE4-47B5-8C6A-E87520E8A4BC}" dt="2024-03-17T19:00:02.538" v="1293" actId="22"/>
          <ac:picMkLst>
            <pc:docMk/>
            <pc:sldMk cId="2663336599" sldId="1943"/>
            <ac:picMk id="5" creationId="{D1BC7F77-42C5-B376-4708-09E474FA9DF7}"/>
          </ac:picMkLst>
        </pc:picChg>
      </pc:sldChg>
      <pc:sldChg chg="del">
        <pc:chgData name="Aksnes, Marit Elisabeth" userId="d57185ae-5d16-403c-8ab8-44244b063963" providerId="ADAL" clId="{A97266D4-9BE4-47B5-8C6A-E87520E8A4BC}" dt="2024-03-16T20:45:59.501" v="404" actId="47"/>
        <pc:sldMkLst>
          <pc:docMk/>
          <pc:sldMk cId="220426048" sldId="1944"/>
        </pc:sldMkLst>
      </pc:sldChg>
      <pc:sldChg chg="del">
        <pc:chgData name="Aksnes, Marit Elisabeth" userId="d57185ae-5d16-403c-8ab8-44244b063963" providerId="ADAL" clId="{A97266D4-9BE4-47B5-8C6A-E87520E8A4BC}" dt="2024-03-16T20:46:30.075" v="407" actId="47"/>
        <pc:sldMkLst>
          <pc:docMk/>
          <pc:sldMk cId="4010925104" sldId="1949"/>
        </pc:sldMkLst>
      </pc:sldChg>
      <pc:sldChg chg="del">
        <pc:chgData name="Aksnes, Marit Elisabeth" userId="d57185ae-5d16-403c-8ab8-44244b063963" providerId="ADAL" clId="{A97266D4-9BE4-47B5-8C6A-E87520E8A4BC}" dt="2024-03-16T20:44:24.819" v="398" actId="47"/>
        <pc:sldMkLst>
          <pc:docMk/>
          <pc:sldMk cId="3473119671" sldId="1954"/>
        </pc:sldMkLst>
      </pc:sldChg>
      <pc:sldChg chg="delSp del mod">
        <pc:chgData name="Aksnes, Marit Elisabeth" userId="d57185ae-5d16-403c-8ab8-44244b063963" providerId="ADAL" clId="{A97266D4-9BE4-47B5-8C6A-E87520E8A4BC}" dt="2024-03-17T20:12:22.104" v="2127" actId="47"/>
        <pc:sldMkLst>
          <pc:docMk/>
          <pc:sldMk cId="941578838" sldId="1957"/>
        </pc:sldMkLst>
        <pc:picChg chg="del">
          <ac:chgData name="Aksnes, Marit Elisabeth" userId="d57185ae-5d16-403c-8ab8-44244b063963" providerId="ADAL" clId="{A97266D4-9BE4-47B5-8C6A-E87520E8A4BC}" dt="2024-03-17T20:05:02.180" v="2097" actId="478"/>
          <ac:picMkLst>
            <pc:docMk/>
            <pc:sldMk cId="941578838" sldId="1957"/>
            <ac:picMk id="2" creationId="{47D0BFB0-D60A-4618-9A31-B5660EE82163}"/>
          </ac:picMkLst>
        </pc:picChg>
      </pc:sldChg>
      <pc:sldChg chg="del">
        <pc:chgData name="Aksnes, Marit Elisabeth" userId="d57185ae-5d16-403c-8ab8-44244b063963" providerId="ADAL" clId="{A97266D4-9BE4-47B5-8C6A-E87520E8A4BC}" dt="2024-03-16T20:45:05.333" v="399" actId="47"/>
        <pc:sldMkLst>
          <pc:docMk/>
          <pc:sldMk cId="3488965708" sldId="1958"/>
        </pc:sldMkLst>
      </pc:sldChg>
      <pc:sldChg chg="del">
        <pc:chgData name="Aksnes, Marit Elisabeth" userId="d57185ae-5d16-403c-8ab8-44244b063963" providerId="ADAL" clId="{A97266D4-9BE4-47B5-8C6A-E87520E8A4BC}" dt="2024-03-16T20:45:16.478" v="400" actId="47"/>
        <pc:sldMkLst>
          <pc:docMk/>
          <pc:sldMk cId="992070911" sldId="1959"/>
        </pc:sldMkLst>
      </pc:sldChg>
      <pc:sldChg chg="del">
        <pc:chgData name="Aksnes, Marit Elisabeth" userId="d57185ae-5d16-403c-8ab8-44244b063963" providerId="ADAL" clId="{A97266D4-9BE4-47B5-8C6A-E87520E8A4BC}" dt="2024-03-16T20:45:20.091" v="401" actId="47"/>
        <pc:sldMkLst>
          <pc:docMk/>
          <pc:sldMk cId="3224578566" sldId="1960"/>
        </pc:sldMkLst>
      </pc:sldChg>
      <pc:sldChg chg="del">
        <pc:chgData name="Aksnes, Marit Elisabeth" userId="d57185ae-5d16-403c-8ab8-44244b063963" providerId="ADAL" clId="{A97266D4-9BE4-47B5-8C6A-E87520E8A4BC}" dt="2024-03-16T20:45:23.057" v="402" actId="47"/>
        <pc:sldMkLst>
          <pc:docMk/>
          <pc:sldMk cId="579300130" sldId="1961"/>
        </pc:sldMkLst>
      </pc:sldChg>
      <pc:sldChg chg="del">
        <pc:chgData name="Aksnes, Marit Elisabeth" userId="d57185ae-5d16-403c-8ab8-44244b063963" providerId="ADAL" clId="{A97266D4-9BE4-47B5-8C6A-E87520E8A4BC}" dt="2024-03-16T20:45:28.734" v="403" actId="47"/>
        <pc:sldMkLst>
          <pc:docMk/>
          <pc:sldMk cId="2813231320" sldId="1970"/>
        </pc:sldMkLst>
      </pc:sldChg>
      <pc:sldChg chg="del">
        <pc:chgData name="Aksnes, Marit Elisabeth" userId="d57185ae-5d16-403c-8ab8-44244b063963" providerId="ADAL" clId="{A97266D4-9BE4-47B5-8C6A-E87520E8A4BC}" dt="2024-03-17T20:05:11.167" v="2098" actId="47"/>
        <pc:sldMkLst>
          <pc:docMk/>
          <pc:sldMk cId="3633041176" sldId="1971"/>
        </pc:sldMkLst>
      </pc:sldChg>
      <pc:sldChg chg="del">
        <pc:chgData name="Aksnes, Marit Elisabeth" userId="d57185ae-5d16-403c-8ab8-44244b063963" providerId="ADAL" clId="{A97266D4-9BE4-47B5-8C6A-E87520E8A4BC}" dt="2024-03-17T20:05:22.682" v="2099" actId="47"/>
        <pc:sldMkLst>
          <pc:docMk/>
          <pc:sldMk cId="3923147104" sldId="1972"/>
        </pc:sldMkLst>
      </pc:sldChg>
      <pc:sldChg chg="del">
        <pc:chgData name="Aksnes, Marit Elisabeth" userId="d57185ae-5d16-403c-8ab8-44244b063963" providerId="ADAL" clId="{A97266D4-9BE4-47B5-8C6A-E87520E8A4BC}" dt="2024-03-17T20:11:52.978" v="2120" actId="47"/>
        <pc:sldMkLst>
          <pc:docMk/>
          <pc:sldMk cId="1565547685" sldId="1973"/>
        </pc:sldMkLst>
      </pc:sldChg>
      <pc:sldChg chg="modSp add del mod">
        <pc:chgData name="Aksnes, Marit Elisabeth" userId="d57185ae-5d16-403c-8ab8-44244b063963" providerId="ADAL" clId="{A97266D4-9BE4-47B5-8C6A-E87520E8A4BC}" dt="2024-03-18T09:47:07.529" v="2781" actId="47"/>
        <pc:sldMkLst>
          <pc:docMk/>
          <pc:sldMk cId="3302912520" sldId="1974"/>
        </pc:sldMkLst>
        <pc:graphicFrameChg chg="mod">
          <ac:chgData name="Aksnes, Marit Elisabeth" userId="d57185ae-5d16-403c-8ab8-44244b063963" providerId="ADAL" clId="{A97266D4-9BE4-47B5-8C6A-E87520E8A4BC}" dt="2024-03-18T08:29:44.666" v="2735" actId="14100"/>
          <ac:graphicFrameMkLst>
            <pc:docMk/>
            <pc:sldMk cId="3302912520" sldId="1974"/>
            <ac:graphicFrameMk id="4" creationId="{CB5855DF-DADB-4D23-8B7F-D7221AC95123}"/>
          </ac:graphicFrameMkLst>
        </pc:graphicFrameChg>
        <pc:graphicFrameChg chg="mod">
          <ac:chgData name="Aksnes, Marit Elisabeth" userId="d57185ae-5d16-403c-8ab8-44244b063963" providerId="ADAL" clId="{A97266D4-9BE4-47B5-8C6A-E87520E8A4BC}" dt="2024-03-18T08:29:52.011" v="2737" actId="1076"/>
          <ac:graphicFrameMkLst>
            <pc:docMk/>
            <pc:sldMk cId="3302912520" sldId="1974"/>
            <ac:graphicFrameMk id="5" creationId="{D1BB2A1E-E592-47AB-9ACE-C626BD0EE429}"/>
          </ac:graphicFrameMkLst>
        </pc:graphicFrameChg>
      </pc:sldChg>
      <pc:sldChg chg="del">
        <pc:chgData name="Aksnes, Marit Elisabeth" userId="d57185ae-5d16-403c-8ab8-44244b063963" providerId="ADAL" clId="{A97266D4-9BE4-47B5-8C6A-E87520E8A4BC}" dt="2024-03-17T20:11:54.350" v="2121" actId="47"/>
        <pc:sldMkLst>
          <pc:docMk/>
          <pc:sldMk cId="1145114618" sldId="1975"/>
        </pc:sldMkLst>
      </pc:sldChg>
      <pc:sldChg chg="del">
        <pc:chgData name="Aksnes, Marit Elisabeth" userId="d57185ae-5d16-403c-8ab8-44244b063963" providerId="ADAL" clId="{A97266D4-9BE4-47B5-8C6A-E87520E8A4BC}" dt="2024-03-17T20:11:55.585" v="2122" actId="47"/>
        <pc:sldMkLst>
          <pc:docMk/>
          <pc:sldMk cId="3248310190" sldId="1976"/>
        </pc:sldMkLst>
      </pc:sldChg>
      <pc:sldChg chg="del">
        <pc:chgData name="Aksnes, Marit Elisabeth" userId="d57185ae-5d16-403c-8ab8-44244b063963" providerId="ADAL" clId="{A97266D4-9BE4-47B5-8C6A-E87520E8A4BC}" dt="2024-03-17T20:11:56.987" v="2123" actId="47"/>
        <pc:sldMkLst>
          <pc:docMk/>
          <pc:sldMk cId="2609195337" sldId="1977"/>
        </pc:sldMkLst>
      </pc:sldChg>
      <pc:sldChg chg="del">
        <pc:chgData name="Aksnes, Marit Elisabeth" userId="d57185ae-5d16-403c-8ab8-44244b063963" providerId="ADAL" clId="{A97266D4-9BE4-47B5-8C6A-E87520E8A4BC}" dt="2024-03-16T20:44:18.261" v="395" actId="47"/>
        <pc:sldMkLst>
          <pc:docMk/>
          <pc:sldMk cId="2106808405" sldId="1979"/>
        </pc:sldMkLst>
      </pc:sldChg>
      <pc:sldChg chg="add del">
        <pc:chgData name="Aksnes, Marit Elisabeth" userId="d57185ae-5d16-403c-8ab8-44244b063963" providerId="ADAL" clId="{A97266D4-9BE4-47B5-8C6A-E87520E8A4BC}" dt="2024-03-18T08:24:14.659" v="2733" actId="47"/>
        <pc:sldMkLst>
          <pc:docMk/>
          <pc:sldMk cId="2796375442" sldId="1980"/>
        </pc:sldMkLst>
      </pc:sldChg>
      <pc:sldChg chg="del">
        <pc:chgData name="Aksnes, Marit Elisabeth" userId="d57185ae-5d16-403c-8ab8-44244b063963" providerId="ADAL" clId="{A97266D4-9BE4-47B5-8C6A-E87520E8A4BC}" dt="2024-03-16T20:47:01.422" v="410" actId="47"/>
        <pc:sldMkLst>
          <pc:docMk/>
          <pc:sldMk cId="2330996521" sldId="1981"/>
        </pc:sldMkLst>
      </pc:sldChg>
      <pc:sldChg chg="del">
        <pc:chgData name="Aksnes, Marit Elisabeth" userId="d57185ae-5d16-403c-8ab8-44244b063963" providerId="ADAL" clId="{A97266D4-9BE4-47B5-8C6A-E87520E8A4BC}" dt="2024-03-17T20:12:04.816" v="2125" actId="47"/>
        <pc:sldMkLst>
          <pc:docMk/>
          <pc:sldMk cId="2521394624" sldId="1982"/>
        </pc:sldMkLst>
      </pc:sldChg>
      <pc:sldChg chg="del">
        <pc:chgData name="Aksnes, Marit Elisabeth" userId="d57185ae-5d16-403c-8ab8-44244b063963" providerId="ADAL" clId="{A97266D4-9BE4-47B5-8C6A-E87520E8A4BC}" dt="2024-03-16T20:44:20.056" v="396" actId="47"/>
        <pc:sldMkLst>
          <pc:docMk/>
          <pc:sldMk cId="40810638" sldId="1987"/>
        </pc:sldMkLst>
      </pc:sldChg>
      <pc:sldChg chg="del">
        <pc:chgData name="Aksnes, Marit Elisabeth" userId="d57185ae-5d16-403c-8ab8-44244b063963" providerId="ADAL" clId="{A97266D4-9BE4-47B5-8C6A-E87520E8A4BC}" dt="2024-03-16T20:44:21.110" v="397" actId="47"/>
        <pc:sldMkLst>
          <pc:docMk/>
          <pc:sldMk cId="4152835675" sldId="1988"/>
        </pc:sldMkLst>
      </pc:sldChg>
      <pc:sldChg chg="del">
        <pc:chgData name="Aksnes, Marit Elisabeth" userId="d57185ae-5d16-403c-8ab8-44244b063963" providerId="ADAL" clId="{A97266D4-9BE4-47B5-8C6A-E87520E8A4BC}" dt="2024-03-16T20:47:11.804" v="411" actId="47"/>
        <pc:sldMkLst>
          <pc:docMk/>
          <pc:sldMk cId="1433996949" sldId="1989"/>
        </pc:sldMkLst>
      </pc:sldChg>
      <pc:sldChg chg="del">
        <pc:chgData name="Aksnes, Marit Elisabeth" userId="d57185ae-5d16-403c-8ab8-44244b063963" providerId="ADAL" clId="{A97266D4-9BE4-47B5-8C6A-E87520E8A4BC}" dt="2024-03-16T20:47:29.057" v="414" actId="47"/>
        <pc:sldMkLst>
          <pc:docMk/>
          <pc:sldMk cId="3320155205" sldId="1994"/>
        </pc:sldMkLst>
      </pc:sldChg>
      <pc:sldChg chg="del">
        <pc:chgData name="Aksnes, Marit Elisabeth" userId="d57185ae-5d16-403c-8ab8-44244b063963" providerId="ADAL" clId="{A97266D4-9BE4-47B5-8C6A-E87520E8A4BC}" dt="2024-03-17T20:12:09.955" v="2126" actId="47"/>
        <pc:sldMkLst>
          <pc:docMk/>
          <pc:sldMk cId="546320581" sldId="1997"/>
        </pc:sldMkLst>
      </pc:sldChg>
      <pc:sldChg chg="del">
        <pc:chgData name="Aksnes, Marit Elisabeth" userId="d57185ae-5d16-403c-8ab8-44244b063963" providerId="ADAL" clId="{A97266D4-9BE4-47B5-8C6A-E87520E8A4BC}" dt="2024-03-16T20:47:32.426" v="416" actId="47"/>
        <pc:sldMkLst>
          <pc:docMk/>
          <pc:sldMk cId="3525051615" sldId="1999"/>
        </pc:sldMkLst>
      </pc:sldChg>
      <pc:sldChg chg="del">
        <pc:chgData name="Aksnes, Marit Elisabeth" userId="d57185ae-5d16-403c-8ab8-44244b063963" providerId="ADAL" clId="{A97266D4-9BE4-47B5-8C6A-E87520E8A4BC}" dt="2024-03-16T20:47:30.923" v="415" actId="47"/>
        <pc:sldMkLst>
          <pc:docMk/>
          <pc:sldMk cId="1703626830" sldId="2000"/>
        </pc:sldMkLst>
      </pc:sldChg>
      <pc:sldChg chg="del">
        <pc:chgData name="Aksnes, Marit Elisabeth" userId="d57185ae-5d16-403c-8ab8-44244b063963" providerId="ADAL" clId="{A97266D4-9BE4-47B5-8C6A-E87520E8A4BC}" dt="2024-03-16T20:47:34.047" v="417" actId="47"/>
        <pc:sldMkLst>
          <pc:docMk/>
          <pc:sldMk cId="1869851742" sldId="2001"/>
        </pc:sldMkLst>
      </pc:sldChg>
      <pc:sldChg chg="del">
        <pc:chgData name="Aksnes, Marit Elisabeth" userId="d57185ae-5d16-403c-8ab8-44244b063963" providerId="ADAL" clId="{A97266D4-9BE4-47B5-8C6A-E87520E8A4BC}" dt="2024-03-16T20:47:35.561" v="418" actId="47"/>
        <pc:sldMkLst>
          <pc:docMk/>
          <pc:sldMk cId="1561579450" sldId="2002"/>
        </pc:sldMkLst>
      </pc:sldChg>
      <pc:sldChg chg="del">
        <pc:chgData name="Aksnes, Marit Elisabeth" userId="d57185ae-5d16-403c-8ab8-44244b063963" providerId="ADAL" clId="{A97266D4-9BE4-47B5-8C6A-E87520E8A4BC}" dt="2024-03-16T20:47:37.246" v="419" actId="47"/>
        <pc:sldMkLst>
          <pc:docMk/>
          <pc:sldMk cId="3088177812" sldId="2003"/>
        </pc:sldMkLst>
      </pc:sldChg>
      <pc:sldChg chg="del">
        <pc:chgData name="Aksnes, Marit Elisabeth" userId="d57185ae-5d16-403c-8ab8-44244b063963" providerId="ADAL" clId="{A97266D4-9BE4-47B5-8C6A-E87520E8A4BC}" dt="2024-03-16T20:47:38.508" v="420" actId="47"/>
        <pc:sldMkLst>
          <pc:docMk/>
          <pc:sldMk cId="3589551797" sldId="2004"/>
        </pc:sldMkLst>
      </pc:sldChg>
      <pc:sldChg chg="del">
        <pc:chgData name="Aksnes, Marit Elisabeth" userId="d57185ae-5d16-403c-8ab8-44244b063963" providerId="ADAL" clId="{A97266D4-9BE4-47B5-8C6A-E87520E8A4BC}" dt="2024-03-16T20:47:14.714" v="412" actId="47"/>
        <pc:sldMkLst>
          <pc:docMk/>
          <pc:sldMk cId="2184053723" sldId="2005"/>
        </pc:sldMkLst>
      </pc:sldChg>
      <pc:sldChg chg="del">
        <pc:chgData name="Aksnes, Marit Elisabeth" userId="d57185ae-5d16-403c-8ab8-44244b063963" providerId="ADAL" clId="{A97266D4-9BE4-47B5-8C6A-E87520E8A4BC}" dt="2024-03-16T20:47:16.056" v="413" actId="47"/>
        <pc:sldMkLst>
          <pc:docMk/>
          <pc:sldMk cId="1076470448" sldId="2006"/>
        </pc:sldMkLst>
      </pc:sldChg>
      <pc:sldChg chg="del">
        <pc:chgData name="Aksnes, Marit Elisabeth" userId="d57185ae-5d16-403c-8ab8-44244b063963" providerId="ADAL" clId="{A97266D4-9BE4-47B5-8C6A-E87520E8A4BC}" dt="2024-03-16T20:47:42.115" v="421" actId="47"/>
        <pc:sldMkLst>
          <pc:docMk/>
          <pc:sldMk cId="1522527906" sldId="2007"/>
        </pc:sldMkLst>
      </pc:sldChg>
      <pc:sldChg chg="del">
        <pc:chgData name="Aksnes, Marit Elisabeth" userId="d57185ae-5d16-403c-8ab8-44244b063963" providerId="ADAL" clId="{A97266D4-9BE4-47B5-8C6A-E87520E8A4BC}" dt="2024-03-16T20:47:46.468" v="424" actId="47"/>
        <pc:sldMkLst>
          <pc:docMk/>
          <pc:sldMk cId="1452019943" sldId="2008"/>
        </pc:sldMkLst>
      </pc:sldChg>
      <pc:sldChg chg="del">
        <pc:chgData name="Aksnes, Marit Elisabeth" userId="d57185ae-5d16-403c-8ab8-44244b063963" providerId="ADAL" clId="{A97266D4-9BE4-47B5-8C6A-E87520E8A4BC}" dt="2024-03-16T20:47:47.619" v="426" actId="47"/>
        <pc:sldMkLst>
          <pc:docMk/>
          <pc:sldMk cId="1478419782" sldId="2009"/>
        </pc:sldMkLst>
      </pc:sldChg>
      <pc:sldChg chg="del">
        <pc:chgData name="Aksnes, Marit Elisabeth" userId="d57185ae-5d16-403c-8ab8-44244b063963" providerId="ADAL" clId="{A97266D4-9BE4-47B5-8C6A-E87520E8A4BC}" dt="2024-03-16T20:47:47.044" v="425" actId="47"/>
        <pc:sldMkLst>
          <pc:docMk/>
          <pc:sldMk cId="3424474319" sldId="2010"/>
        </pc:sldMkLst>
      </pc:sldChg>
      <pc:sldChg chg="del">
        <pc:chgData name="Aksnes, Marit Elisabeth" userId="d57185ae-5d16-403c-8ab8-44244b063963" providerId="ADAL" clId="{A97266D4-9BE4-47B5-8C6A-E87520E8A4BC}" dt="2024-03-16T20:47:51.873" v="429" actId="47"/>
        <pc:sldMkLst>
          <pc:docMk/>
          <pc:sldMk cId="1686226374" sldId="2011"/>
        </pc:sldMkLst>
      </pc:sldChg>
      <pc:sldChg chg="del">
        <pc:chgData name="Aksnes, Marit Elisabeth" userId="d57185ae-5d16-403c-8ab8-44244b063963" providerId="ADAL" clId="{A97266D4-9BE4-47B5-8C6A-E87520E8A4BC}" dt="2024-03-16T20:47:48.298" v="427" actId="47"/>
        <pc:sldMkLst>
          <pc:docMk/>
          <pc:sldMk cId="1674660415" sldId="2012"/>
        </pc:sldMkLst>
      </pc:sldChg>
      <pc:sldChg chg="del">
        <pc:chgData name="Aksnes, Marit Elisabeth" userId="d57185ae-5d16-403c-8ab8-44244b063963" providerId="ADAL" clId="{A97266D4-9BE4-47B5-8C6A-E87520E8A4BC}" dt="2024-03-16T20:47:49.801" v="428" actId="47"/>
        <pc:sldMkLst>
          <pc:docMk/>
          <pc:sldMk cId="1353567878" sldId="2013"/>
        </pc:sldMkLst>
      </pc:sldChg>
      <pc:sldChg chg="del">
        <pc:chgData name="Aksnes, Marit Elisabeth" userId="d57185ae-5d16-403c-8ab8-44244b063963" providerId="ADAL" clId="{A97266D4-9BE4-47B5-8C6A-E87520E8A4BC}" dt="2024-03-16T20:47:45.595" v="423" actId="47"/>
        <pc:sldMkLst>
          <pc:docMk/>
          <pc:sldMk cId="962223413" sldId="2014"/>
        </pc:sldMkLst>
      </pc:sldChg>
      <pc:sldChg chg="addSp delSp modSp new del mod">
        <pc:chgData name="Aksnes, Marit Elisabeth" userId="d57185ae-5d16-403c-8ab8-44244b063963" providerId="ADAL" clId="{A97266D4-9BE4-47B5-8C6A-E87520E8A4BC}" dt="2024-03-17T20:04:05.712" v="2095" actId="47"/>
        <pc:sldMkLst>
          <pc:docMk/>
          <pc:sldMk cId="1766133871" sldId="2015"/>
        </pc:sldMkLst>
        <pc:spChg chg="del mod">
          <ac:chgData name="Aksnes, Marit Elisabeth" userId="d57185ae-5d16-403c-8ab8-44244b063963" providerId="ADAL" clId="{A97266D4-9BE4-47B5-8C6A-E87520E8A4BC}" dt="2024-03-17T20:03:59.191" v="2094" actId="478"/>
          <ac:spMkLst>
            <pc:docMk/>
            <pc:sldMk cId="1766133871" sldId="2015"/>
            <ac:spMk id="2" creationId="{B9DB9BF0-8647-9F6D-72C0-A1F2D0902B29}"/>
          </ac:spMkLst>
        </pc:spChg>
        <pc:spChg chg="mod">
          <ac:chgData name="Aksnes, Marit Elisabeth" userId="d57185ae-5d16-403c-8ab8-44244b063963" providerId="ADAL" clId="{A97266D4-9BE4-47B5-8C6A-E87520E8A4BC}" dt="2024-03-17T20:03:55.984" v="2092" actId="20577"/>
          <ac:spMkLst>
            <pc:docMk/>
            <pc:sldMk cId="1766133871" sldId="2015"/>
            <ac:spMk id="3" creationId="{6FF2DABF-B744-735D-E511-3AA1D39FE2C8}"/>
          </ac:spMkLst>
        </pc:spChg>
        <pc:spChg chg="add mod">
          <ac:chgData name="Aksnes, Marit Elisabeth" userId="d57185ae-5d16-403c-8ab8-44244b063963" providerId="ADAL" clId="{A97266D4-9BE4-47B5-8C6A-E87520E8A4BC}" dt="2024-03-17T20:03:59.191" v="2094" actId="478"/>
          <ac:spMkLst>
            <pc:docMk/>
            <pc:sldMk cId="1766133871" sldId="2015"/>
            <ac:spMk id="5" creationId="{47AC0342-4CD2-F856-57EA-C1339D595453}"/>
          </ac:spMkLst>
        </pc:spChg>
      </pc:sldChg>
      <pc:sldChg chg="addSp delSp modSp new mod ord">
        <pc:chgData name="Aksnes, Marit Elisabeth" userId="d57185ae-5d16-403c-8ab8-44244b063963" providerId="ADAL" clId="{A97266D4-9BE4-47B5-8C6A-E87520E8A4BC}" dt="2024-03-17T20:34:35.809" v="2425" actId="27636"/>
        <pc:sldMkLst>
          <pc:docMk/>
          <pc:sldMk cId="3761994167" sldId="2016"/>
        </pc:sldMkLst>
        <pc:spChg chg="mod">
          <ac:chgData name="Aksnes, Marit Elisabeth" userId="d57185ae-5d16-403c-8ab8-44244b063963" providerId="ADAL" clId="{A97266D4-9BE4-47B5-8C6A-E87520E8A4BC}" dt="2024-03-17T18:11:18.135" v="1222" actId="20577"/>
          <ac:spMkLst>
            <pc:docMk/>
            <pc:sldMk cId="3761994167" sldId="2016"/>
            <ac:spMk id="2" creationId="{74FB0812-A56E-CB22-8849-71348CA93ACB}"/>
          </ac:spMkLst>
        </pc:spChg>
        <pc:spChg chg="mod">
          <ac:chgData name="Aksnes, Marit Elisabeth" userId="d57185ae-5d16-403c-8ab8-44244b063963" providerId="ADAL" clId="{A97266D4-9BE4-47B5-8C6A-E87520E8A4BC}" dt="2024-03-17T20:34:35.809" v="2425" actId="27636"/>
          <ac:spMkLst>
            <pc:docMk/>
            <pc:sldMk cId="3761994167" sldId="2016"/>
            <ac:spMk id="3" creationId="{83C650DC-7919-A09E-3673-BD8A22127644}"/>
          </ac:spMkLst>
        </pc:spChg>
        <pc:spChg chg="add del">
          <ac:chgData name="Aksnes, Marit Elisabeth" userId="d57185ae-5d16-403c-8ab8-44244b063963" providerId="ADAL" clId="{A97266D4-9BE4-47B5-8C6A-E87520E8A4BC}" dt="2024-03-16T20:49:26.098" v="431" actId="22"/>
          <ac:spMkLst>
            <pc:docMk/>
            <pc:sldMk cId="3761994167" sldId="2016"/>
            <ac:spMk id="5" creationId="{F87BC10C-9469-FFAC-6CE4-C50C542F09D8}"/>
          </ac:spMkLst>
        </pc:spChg>
      </pc:sldChg>
      <pc:sldChg chg="modSp new mod ord">
        <pc:chgData name="Aksnes, Marit Elisabeth" userId="d57185ae-5d16-403c-8ab8-44244b063963" providerId="ADAL" clId="{A97266D4-9BE4-47B5-8C6A-E87520E8A4BC}" dt="2024-03-17T20:30:48.441" v="2384" actId="27636"/>
        <pc:sldMkLst>
          <pc:docMk/>
          <pc:sldMk cId="1244144263" sldId="2017"/>
        </pc:sldMkLst>
        <pc:spChg chg="mod">
          <ac:chgData name="Aksnes, Marit Elisabeth" userId="d57185ae-5d16-403c-8ab8-44244b063963" providerId="ADAL" clId="{A97266D4-9BE4-47B5-8C6A-E87520E8A4BC}" dt="2024-03-17T20:30:24.925" v="2382" actId="2711"/>
          <ac:spMkLst>
            <pc:docMk/>
            <pc:sldMk cId="1244144263" sldId="2017"/>
            <ac:spMk id="2" creationId="{BCC44792-8634-5CF6-99AA-485C059AFD89}"/>
          </ac:spMkLst>
        </pc:spChg>
        <pc:spChg chg="mod">
          <ac:chgData name="Aksnes, Marit Elisabeth" userId="d57185ae-5d16-403c-8ab8-44244b063963" providerId="ADAL" clId="{A97266D4-9BE4-47B5-8C6A-E87520E8A4BC}" dt="2024-03-17T20:30:48.441" v="2384" actId="27636"/>
          <ac:spMkLst>
            <pc:docMk/>
            <pc:sldMk cId="1244144263" sldId="2017"/>
            <ac:spMk id="3" creationId="{4A1E1BA3-79ED-0A04-E95D-5C4980429363}"/>
          </ac:spMkLst>
        </pc:spChg>
      </pc:sldChg>
      <pc:sldChg chg="modSp new del mod">
        <pc:chgData name="Aksnes, Marit Elisabeth" userId="d57185ae-5d16-403c-8ab8-44244b063963" providerId="ADAL" clId="{A97266D4-9BE4-47B5-8C6A-E87520E8A4BC}" dt="2024-03-17T13:13:37.607" v="1122" actId="47"/>
        <pc:sldMkLst>
          <pc:docMk/>
          <pc:sldMk cId="2759828988" sldId="2018"/>
        </pc:sldMkLst>
        <pc:spChg chg="mod">
          <ac:chgData name="Aksnes, Marit Elisabeth" userId="d57185ae-5d16-403c-8ab8-44244b063963" providerId="ADAL" clId="{A97266D4-9BE4-47B5-8C6A-E87520E8A4BC}" dt="2024-03-16T20:23:44.450" v="318" actId="20577"/>
          <ac:spMkLst>
            <pc:docMk/>
            <pc:sldMk cId="2759828988" sldId="2018"/>
            <ac:spMk id="2" creationId="{C19E82D1-4F76-5541-944B-9971721EC6FC}"/>
          </ac:spMkLst>
        </pc:spChg>
        <pc:spChg chg="mod">
          <ac:chgData name="Aksnes, Marit Elisabeth" userId="d57185ae-5d16-403c-8ab8-44244b063963" providerId="ADAL" clId="{A97266D4-9BE4-47B5-8C6A-E87520E8A4BC}" dt="2024-03-17T13:00:36.877" v="594" actId="20577"/>
          <ac:spMkLst>
            <pc:docMk/>
            <pc:sldMk cId="2759828988" sldId="2018"/>
            <ac:spMk id="3" creationId="{395E9AAF-6505-8D75-383B-096AB72C628F}"/>
          </ac:spMkLst>
        </pc:spChg>
      </pc:sldChg>
      <pc:sldChg chg="modSp new mod ord">
        <pc:chgData name="Aksnes, Marit Elisabeth" userId="d57185ae-5d16-403c-8ab8-44244b063963" providerId="ADAL" clId="{A97266D4-9BE4-47B5-8C6A-E87520E8A4BC}" dt="2024-03-17T20:39:04.166" v="2473" actId="21"/>
        <pc:sldMkLst>
          <pc:docMk/>
          <pc:sldMk cId="1288525721" sldId="2019"/>
        </pc:sldMkLst>
        <pc:spChg chg="mod">
          <ac:chgData name="Aksnes, Marit Elisabeth" userId="d57185ae-5d16-403c-8ab8-44244b063963" providerId="ADAL" clId="{A97266D4-9BE4-47B5-8C6A-E87520E8A4BC}" dt="2024-03-17T20:38:20.661" v="2468" actId="2711"/>
          <ac:spMkLst>
            <pc:docMk/>
            <pc:sldMk cId="1288525721" sldId="2019"/>
            <ac:spMk id="2" creationId="{13716E3E-2262-B364-5F2A-37048A6A2D2B}"/>
          </ac:spMkLst>
        </pc:spChg>
        <pc:spChg chg="mod">
          <ac:chgData name="Aksnes, Marit Elisabeth" userId="d57185ae-5d16-403c-8ab8-44244b063963" providerId="ADAL" clId="{A97266D4-9BE4-47B5-8C6A-E87520E8A4BC}" dt="2024-03-17T20:39:04.166" v="2473" actId="21"/>
          <ac:spMkLst>
            <pc:docMk/>
            <pc:sldMk cId="1288525721" sldId="2019"/>
            <ac:spMk id="3" creationId="{DA43EBFB-6202-4922-4DED-6D9D9A103BFE}"/>
          </ac:spMkLst>
        </pc:spChg>
      </pc:sldChg>
      <pc:sldChg chg="modSp new mod">
        <pc:chgData name="Aksnes, Marit Elisabeth" userId="d57185ae-5d16-403c-8ab8-44244b063963" providerId="ADAL" clId="{A97266D4-9BE4-47B5-8C6A-E87520E8A4BC}" dt="2024-03-18T08:23:18.010" v="2724" actId="113"/>
        <pc:sldMkLst>
          <pc:docMk/>
          <pc:sldMk cId="901961499" sldId="2020"/>
        </pc:sldMkLst>
        <pc:spChg chg="mod">
          <ac:chgData name="Aksnes, Marit Elisabeth" userId="d57185ae-5d16-403c-8ab8-44244b063963" providerId="ADAL" clId="{A97266D4-9BE4-47B5-8C6A-E87520E8A4BC}" dt="2024-03-18T08:23:18.010" v="2724" actId="113"/>
          <ac:spMkLst>
            <pc:docMk/>
            <pc:sldMk cId="901961499" sldId="2020"/>
            <ac:spMk id="2" creationId="{6227E1F5-4A15-3C8A-A11D-D22054689E3A}"/>
          </ac:spMkLst>
        </pc:spChg>
        <pc:spChg chg="mod">
          <ac:chgData name="Aksnes, Marit Elisabeth" userId="d57185ae-5d16-403c-8ab8-44244b063963" providerId="ADAL" clId="{A97266D4-9BE4-47B5-8C6A-E87520E8A4BC}" dt="2024-03-17T20:40:16.105" v="2519" actId="27636"/>
          <ac:spMkLst>
            <pc:docMk/>
            <pc:sldMk cId="901961499" sldId="2020"/>
            <ac:spMk id="3" creationId="{F9B538A6-946A-851A-AA27-6C2D50B113DF}"/>
          </ac:spMkLst>
        </pc:spChg>
      </pc:sldChg>
      <pc:sldChg chg="modSp new del mod">
        <pc:chgData name="Aksnes, Marit Elisabeth" userId="d57185ae-5d16-403c-8ab8-44244b063963" providerId="ADAL" clId="{A97266D4-9BE4-47B5-8C6A-E87520E8A4BC}" dt="2024-03-17T20:04:37.159" v="2096" actId="47"/>
        <pc:sldMkLst>
          <pc:docMk/>
          <pc:sldMk cId="1506793425" sldId="2021"/>
        </pc:sldMkLst>
        <pc:spChg chg="mod">
          <ac:chgData name="Aksnes, Marit Elisabeth" userId="d57185ae-5d16-403c-8ab8-44244b063963" providerId="ADAL" clId="{A97266D4-9BE4-47B5-8C6A-E87520E8A4BC}" dt="2024-03-16T20:55:28.291" v="464" actId="27636"/>
          <ac:spMkLst>
            <pc:docMk/>
            <pc:sldMk cId="1506793425" sldId="2021"/>
            <ac:spMk id="3" creationId="{EA30FDEB-CFBA-944D-32BC-3E0C3ED50F7E}"/>
          </ac:spMkLst>
        </pc:spChg>
      </pc:sldChg>
      <pc:sldChg chg="modSp new del mod">
        <pc:chgData name="Aksnes, Marit Elisabeth" userId="d57185ae-5d16-403c-8ab8-44244b063963" providerId="ADAL" clId="{A97266D4-9BE4-47B5-8C6A-E87520E8A4BC}" dt="2024-03-17T20:03:31.173" v="2081" actId="47"/>
        <pc:sldMkLst>
          <pc:docMk/>
          <pc:sldMk cId="1622215830" sldId="2022"/>
        </pc:sldMkLst>
        <pc:spChg chg="mod">
          <ac:chgData name="Aksnes, Marit Elisabeth" userId="d57185ae-5d16-403c-8ab8-44244b063963" providerId="ADAL" clId="{A97266D4-9BE4-47B5-8C6A-E87520E8A4BC}" dt="2024-03-17T13:04:33.115" v="639" actId="20577"/>
          <ac:spMkLst>
            <pc:docMk/>
            <pc:sldMk cId="1622215830" sldId="2022"/>
            <ac:spMk id="2" creationId="{D0459A84-8D9F-9B6B-C995-E3F1B86DBF02}"/>
          </ac:spMkLst>
        </pc:spChg>
        <pc:spChg chg="mod">
          <ac:chgData name="Aksnes, Marit Elisabeth" userId="d57185ae-5d16-403c-8ab8-44244b063963" providerId="ADAL" clId="{A97266D4-9BE4-47B5-8C6A-E87520E8A4BC}" dt="2024-03-17T13:04:13.165" v="606" actId="14100"/>
          <ac:spMkLst>
            <pc:docMk/>
            <pc:sldMk cId="1622215830" sldId="2022"/>
            <ac:spMk id="3" creationId="{20E21533-B4F2-9B5A-C492-EB4084814EDF}"/>
          </ac:spMkLst>
        </pc:spChg>
      </pc:sldChg>
      <pc:sldChg chg="modSp new del mod">
        <pc:chgData name="Aksnes, Marit Elisabeth" userId="d57185ae-5d16-403c-8ab8-44244b063963" providerId="ADAL" clId="{A97266D4-9BE4-47B5-8C6A-E87520E8A4BC}" dt="2024-03-17T13:13:38.747" v="1123" actId="47"/>
        <pc:sldMkLst>
          <pc:docMk/>
          <pc:sldMk cId="3937278338" sldId="2023"/>
        </pc:sldMkLst>
        <pc:spChg chg="mod">
          <ac:chgData name="Aksnes, Marit Elisabeth" userId="d57185ae-5d16-403c-8ab8-44244b063963" providerId="ADAL" clId="{A97266D4-9BE4-47B5-8C6A-E87520E8A4BC}" dt="2024-03-17T13:04:49.567" v="670" actId="20577"/>
          <ac:spMkLst>
            <pc:docMk/>
            <pc:sldMk cId="3937278338" sldId="2023"/>
            <ac:spMk id="2" creationId="{BBB6A3B4-F912-480D-A311-EBB0404633BA}"/>
          </ac:spMkLst>
        </pc:spChg>
      </pc:sldChg>
      <pc:sldChg chg="new del">
        <pc:chgData name="Aksnes, Marit Elisabeth" userId="d57185ae-5d16-403c-8ab8-44244b063963" providerId="ADAL" clId="{A97266D4-9BE4-47B5-8C6A-E87520E8A4BC}" dt="2024-03-17T13:13:41.600" v="1124" actId="47"/>
        <pc:sldMkLst>
          <pc:docMk/>
          <pc:sldMk cId="769092314" sldId="2024"/>
        </pc:sldMkLst>
      </pc:sldChg>
      <pc:sldChg chg="modSp new mod">
        <pc:chgData name="Aksnes, Marit Elisabeth" userId="d57185ae-5d16-403c-8ab8-44244b063963" providerId="ADAL" clId="{A97266D4-9BE4-47B5-8C6A-E87520E8A4BC}" dt="2024-03-18T08:22:25.470" v="2722" actId="255"/>
        <pc:sldMkLst>
          <pc:docMk/>
          <pc:sldMk cId="1702328656" sldId="2025"/>
        </pc:sldMkLst>
        <pc:spChg chg="mod">
          <ac:chgData name="Aksnes, Marit Elisabeth" userId="d57185ae-5d16-403c-8ab8-44244b063963" providerId="ADAL" clId="{A97266D4-9BE4-47B5-8C6A-E87520E8A4BC}" dt="2024-03-17T20:34:46.818" v="2426" actId="2711"/>
          <ac:spMkLst>
            <pc:docMk/>
            <pc:sldMk cId="1702328656" sldId="2025"/>
            <ac:spMk id="2" creationId="{721C77E5-BA3D-8599-59E9-31001433BC9F}"/>
          </ac:spMkLst>
        </pc:spChg>
        <pc:spChg chg="mod">
          <ac:chgData name="Aksnes, Marit Elisabeth" userId="d57185ae-5d16-403c-8ab8-44244b063963" providerId="ADAL" clId="{A97266D4-9BE4-47B5-8C6A-E87520E8A4BC}" dt="2024-03-18T08:22:25.470" v="2722" actId="255"/>
          <ac:spMkLst>
            <pc:docMk/>
            <pc:sldMk cId="1702328656" sldId="2025"/>
            <ac:spMk id="3" creationId="{908EA35A-C812-5C13-1CED-76C937AA89C0}"/>
          </ac:spMkLst>
        </pc:spChg>
      </pc:sldChg>
      <pc:sldChg chg="addSp delSp new del mod modClrScheme chgLayout">
        <pc:chgData name="Aksnes, Marit Elisabeth" userId="d57185ae-5d16-403c-8ab8-44244b063963" providerId="ADAL" clId="{A97266D4-9BE4-47B5-8C6A-E87520E8A4BC}" dt="2024-03-17T20:00:13.655" v="2049" actId="47"/>
        <pc:sldMkLst>
          <pc:docMk/>
          <pc:sldMk cId="2814255839" sldId="2026"/>
        </pc:sldMkLst>
        <pc:spChg chg="del">
          <ac:chgData name="Aksnes, Marit Elisabeth" userId="d57185ae-5d16-403c-8ab8-44244b063963" providerId="ADAL" clId="{A97266D4-9BE4-47B5-8C6A-E87520E8A4BC}" dt="2024-03-17T18:55:02.300" v="1280" actId="700"/>
          <ac:spMkLst>
            <pc:docMk/>
            <pc:sldMk cId="2814255839" sldId="2026"/>
            <ac:spMk id="2" creationId="{CE703C3D-C1AE-F633-E8B2-90A84F418D52}"/>
          </ac:spMkLst>
        </pc:spChg>
        <pc:spChg chg="del">
          <ac:chgData name="Aksnes, Marit Elisabeth" userId="d57185ae-5d16-403c-8ab8-44244b063963" providerId="ADAL" clId="{A97266D4-9BE4-47B5-8C6A-E87520E8A4BC}" dt="2024-03-17T18:55:02.300" v="1280" actId="700"/>
          <ac:spMkLst>
            <pc:docMk/>
            <pc:sldMk cId="2814255839" sldId="2026"/>
            <ac:spMk id="3" creationId="{28D1B161-329D-2E27-2187-AB93DA146AF0}"/>
          </ac:spMkLst>
        </pc:spChg>
        <pc:picChg chg="add">
          <ac:chgData name="Aksnes, Marit Elisabeth" userId="d57185ae-5d16-403c-8ab8-44244b063963" providerId="ADAL" clId="{A97266D4-9BE4-47B5-8C6A-E87520E8A4BC}" dt="2024-03-17T18:55:03.834" v="1281" actId="22"/>
          <ac:picMkLst>
            <pc:docMk/>
            <pc:sldMk cId="2814255839" sldId="2026"/>
            <ac:picMk id="5" creationId="{8E76A954-DB12-7CDB-E33D-A41A970B83AC}"/>
          </ac:picMkLst>
        </pc:picChg>
      </pc:sldChg>
      <pc:sldChg chg="addSp delSp modSp new mod ord modClrScheme chgLayout">
        <pc:chgData name="Aksnes, Marit Elisabeth" userId="d57185ae-5d16-403c-8ab8-44244b063963" providerId="ADAL" clId="{A97266D4-9BE4-47B5-8C6A-E87520E8A4BC}" dt="2024-03-18T09:04:40.931" v="2780" actId="20577"/>
        <pc:sldMkLst>
          <pc:docMk/>
          <pc:sldMk cId="1837901415" sldId="2027"/>
        </pc:sldMkLst>
        <pc:spChg chg="del">
          <ac:chgData name="Aksnes, Marit Elisabeth" userId="d57185ae-5d16-403c-8ab8-44244b063963" providerId="ADAL" clId="{A97266D4-9BE4-47B5-8C6A-E87520E8A4BC}" dt="2024-03-17T13:06:22.988" v="675" actId="700"/>
          <ac:spMkLst>
            <pc:docMk/>
            <pc:sldMk cId="1837901415" sldId="2027"/>
            <ac:spMk id="2" creationId="{1F58D42A-A2DE-E436-91A3-29AA841279FB}"/>
          </ac:spMkLst>
        </pc:spChg>
        <pc:spChg chg="del">
          <ac:chgData name="Aksnes, Marit Elisabeth" userId="d57185ae-5d16-403c-8ab8-44244b063963" providerId="ADAL" clId="{A97266D4-9BE4-47B5-8C6A-E87520E8A4BC}" dt="2024-03-17T13:06:22.988" v="675" actId="700"/>
          <ac:spMkLst>
            <pc:docMk/>
            <pc:sldMk cId="1837901415" sldId="2027"/>
            <ac:spMk id="3" creationId="{9E2BF0DF-1744-4FFE-BE33-90958689E366}"/>
          </ac:spMkLst>
        </pc:spChg>
        <pc:spChg chg="add mod">
          <ac:chgData name="Aksnes, Marit Elisabeth" userId="d57185ae-5d16-403c-8ab8-44244b063963" providerId="ADAL" clId="{A97266D4-9BE4-47B5-8C6A-E87520E8A4BC}" dt="2024-03-18T09:04:40.931" v="2780" actId="20577"/>
          <ac:spMkLst>
            <pc:docMk/>
            <pc:sldMk cId="1837901415" sldId="2027"/>
            <ac:spMk id="5" creationId="{F3773EBF-72BF-1178-4F57-A5A72077D4F4}"/>
          </ac:spMkLst>
        </pc:spChg>
      </pc:sldChg>
      <pc:sldChg chg="addSp modSp new mod ord">
        <pc:chgData name="Aksnes, Marit Elisabeth" userId="d57185ae-5d16-403c-8ab8-44244b063963" providerId="ADAL" clId="{A97266D4-9BE4-47B5-8C6A-E87520E8A4BC}" dt="2024-03-17T20:36:11.575" v="2454" actId="1076"/>
        <pc:sldMkLst>
          <pc:docMk/>
          <pc:sldMk cId="2414636165" sldId="2028"/>
        </pc:sldMkLst>
        <pc:picChg chg="add mod">
          <ac:chgData name="Aksnes, Marit Elisabeth" userId="d57185ae-5d16-403c-8ab8-44244b063963" providerId="ADAL" clId="{A97266D4-9BE4-47B5-8C6A-E87520E8A4BC}" dt="2024-03-17T20:36:11.575" v="2454" actId="1076"/>
          <ac:picMkLst>
            <pc:docMk/>
            <pc:sldMk cId="2414636165" sldId="2028"/>
            <ac:picMk id="3" creationId="{5A0D2398-9BE4-ECAE-0402-1397236FE37B}"/>
          </ac:picMkLst>
        </pc:picChg>
      </pc:sldChg>
      <pc:sldChg chg="addSp modSp new mod ord">
        <pc:chgData name="Aksnes, Marit Elisabeth" userId="d57185ae-5d16-403c-8ab8-44244b063963" providerId="ADAL" clId="{A97266D4-9BE4-47B5-8C6A-E87520E8A4BC}" dt="2024-03-17T20:36:43.864" v="2457" actId="1076"/>
        <pc:sldMkLst>
          <pc:docMk/>
          <pc:sldMk cId="2879667096" sldId="2029"/>
        </pc:sldMkLst>
        <pc:picChg chg="add mod">
          <ac:chgData name="Aksnes, Marit Elisabeth" userId="d57185ae-5d16-403c-8ab8-44244b063963" providerId="ADAL" clId="{A97266D4-9BE4-47B5-8C6A-E87520E8A4BC}" dt="2024-03-17T20:36:43.864" v="2457" actId="1076"/>
          <ac:picMkLst>
            <pc:docMk/>
            <pc:sldMk cId="2879667096" sldId="2029"/>
            <ac:picMk id="3" creationId="{F31E659B-6A25-9275-C934-08A89B470FF1}"/>
          </ac:picMkLst>
        </pc:picChg>
      </pc:sldChg>
      <pc:sldChg chg="addSp modSp new del mod ord">
        <pc:chgData name="Aksnes, Marit Elisabeth" userId="d57185ae-5d16-403c-8ab8-44244b063963" providerId="ADAL" clId="{A97266D4-9BE4-47B5-8C6A-E87520E8A4BC}" dt="2024-03-18T08:22:59.255" v="2723" actId="47"/>
        <pc:sldMkLst>
          <pc:docMk/>
          <pc:sldMk cId="1526351338" sldId="2030"/>
        </pc:sldMkLst>
        <pc:picChg chg="add mod">
          <ac:chgData name="Aksnes, Marit Elisabeth" userId="d57185ae-5d16-403c-8ab8-44244b063963" providerId="ADAL" clId="{A97266D4-9BE4-47B5-8C6A-E87520E8A4BC}" dt="2024-03-17T20:02:37.646" v="2075" actId="1076"/>
          <ac:picMkLst>
            <pc:docMk/>
            <pc:sldMk cId="1526351338" sldId="2030"/>
            <ac:picMk id="3" creationId="{59064B69-25DB-2097-7309-693F7FB20253}"/>
          </ac:picMkLst>
        </pc:picChg>
      </pc:sldChg>
      <pc:sldChg chg="addSp new del mod">
        <pc:chgData name="Aksnes, Marit Elisabeth" userId="d57185ae-5d16-403c-8ab8-44244b063963" providerId="ADAL" clId="{A97266D4-9BE4-47B5-8C6A-E87520E8A4BC}" dt="2024-03-17T20:03:08.679" v="2078" actId="47"/>
        <pc:sldMkLst>
          <pc:docMk/>
          <pc:sldMk cId="295800015" sldId="2031"/>
        </pc:sldMkLst>
        <pc:picChg chg="add">
          <ac:chgData name="Aksnes, Marit Elisabeth" userId="d57185ae-5d16-403c-8ab8-44244b063963" providerId="ADAL" clId="{A97266D4-9BE4-47B5-8C6A-E87520E8A4BC}" dt="2024-03-17T18:58:39.557" v="1289" actId="22"/>
          <ac:picMkLst>
            <pc:docMk/>
            <pc:sldMk cId="295800015" sldId="2031"/>
            <ac:picMk id="3" creationId="{18E7C0B4-BD97-FA72-D40C-9B52191E88D7}"/>
          </ac:picMkLst>
        </pc:picChg>
      </pc:sldChg>
      <pc:sldChg chg="addSp modSp new mod ord">
        <pc:chgData name="Aksnes, Marit Elisabeth" userId="d57185ae-5d16-403c-8ab8-44244b063963" providerId="ADAL" clId="{A97266D4-9BE4-47B5-8C6A-E87520E8A4BC}" dt="2024-03-17T20:15:12.388" v="2180"/>
        <pc:sldMkLst>
          <pc:docMk/>
          <pc:sldMk cId="552628474" sldId="2032"/>
        </pc:sldMkLst>
        <pc:picChg chg="add mod">
          <ac:chgData name="Aksnes, Marit Elisabeth" userId="d57185ae-5d16-403c-8ab8-44244b063963" providerId="ADAL" clId="{A97266D4-9BE4-47B5-8C6A-E87520E8A4BC}" dt="2024-03-17T20:03:21.524" v="2080" actId="14100"/>
          <ac:picMkLst>
            <pc:docMk/>
            <pc:sldMk cId="552628474" sldId="2032"/>
            <ac:picMk id="3" creationId="{197F4D7D-7C5B-2F9B-7C59-FC6E5B9C224B}"/>
          </ac:picMkLst>
        </pc:picChg>
      </pc:sldChg>
      <pc:sldChg chg="addSp delSp modSp new mod ord setBg modClrScheme chgLayout">
        <pc:chgData name="Aksnes, Marit Elisabeth" userId="d57185ae-5d16-403c-8ab8-44244b063963" providerId="ADAL" clId="{A97266D4-9BE4-47B5-8C6A-E87520E8A4BC}" dt="2024-03-17T20:01:51.064" v="2068"/>
        <pc:sldMkLst>
          <pc:docMk/>
          <pc:sldMk cId="154552826" sldId="2033"/>
        </pc:sldMkLst>
        <pc:spChg chg="del">
          <ac:chgData name="Aksnes, Marit Elisabeth" userId="d57185ae-5d16-403c-8ab8-44244b063963" providerId="ADAL" clId="{A97266D4-9BE4-47B5-8C6A-E87520E8A4BC}" dt="2024-03-17T19:00:25.522" v="1295" actId="700"/>
          <ac:spMkLst>
            <pc:docMk/>
            <pc:sldMk cId="154552826" sldId="2033"/>
            <ac:spMk id="2" creationId="{0EED238B-6EFE-1616-057C-6868D9024D27}"/>
          </ac:spMkLst>
        </pc:spChg>
        <pc:spChg chg="del">
          <ac:chgData name="Aksnes, Marit Elisabeth" userId="d57185ae-5d16-403c-8ab8-44244b063963" providerId="ADAL" clId="{A97266D4-9BE4-47B5-8C6A-E87520E8A4BC}" dt="2024-03-17T19:00:25.522" v="1295" actId="700"/>
          <ac:spMkLst>
            <pc:docMk/>
            <pc:sldMk cId="154552826" sldId="2033"/>
            <ac:spMk id="3" creationId="{A4F1D0BE-D210-B746-5229-88C21CF5EA3C}"/>
          </ac:spMkLst>
        </pc:spChg>
        <pc:spChg chg="add">
          <ac:chgData name="Aksnes, Marit Elisabeth" userId="d57185ae-5d16-403c-8ab8-44244b063963" providerId="ADAL" clId="{A97266D4-9BE4-47B5-8C6A-E87520E8A4BC}" dt="2024-03-17T19:00:49.713" v="1299" actId="26606"/>
          <ac:spMkLst>
            <pc:docMk/>
            <pc:sldMk cId="154552826" sldId="2033"/>
            <ac:spMk id="10" creationId="{AB8C311F-7253-4AED-9701-7FC0708C41C7}"/>
          </ac:spMkLst>
        </pc:spChg>
        <pc:spChg chg="add">
          <ac:chgData name="Aksnes, Marit Elisabeth" userId="d57185ae-5d16-403c-8ab8-44244b063963" providerId="ADAL" clId="{A97266D4-9BE4-47B5-8C6A-E87520E8A4BC}" dt="2024-03-17T19:00:49.713" v="1299" actId="26606"/>
          <ac:spMkLst>
            <pc:docMk/>
            <pc:sldMk cId="154552826" sldId="2033"/>
            <ac:spMk id="12" creationId="{E2384209-CB15-4CDF-9D31-C44FD9A3F20D}"/>
          </ac:spMkLst>
        </pc:spChg>
        <pc:spChg chg="add">
          <ac:chgData name="Aksnes, Marit Elisabeth" userId="d57185ae-5d16-403c-8ab8-44244b063963" providerId="ADAL" clId="{A97266D4-9BE4-47B5-8C6A-E87520E8A4BC}" dt="2024-03-17T19:00:49.713" v="1299" actId="26606"/>
          <ac:spMkLst>
            <pc:docMk/>
            <pc:sldMk cId="154552826" sldId="2033"/>
            <ac:spMk id="14" creationId="{2633B3B5-CC90-43F0-8714-D31D1F3F0209}"/>
          </ac:spMkLst>
        </pc:spChg>
        <pc:spChg chg="add">
          <ac:chgData name="Aksnes, Marit Elisabeth" userId="d57185ae-5d16-403c-8ab8-44244b063963" providerId="ADAL" clId="{A97266D4-9BE4-47B5-8C6A-E87520E8A4BC}" dt="2024-03-17T19:00:49.713" v="1299" actId="26606"/>
          <ac:spMkLst>
            <pc:docMk/>
            <pc:sldMk cId="154552826" sldId="2033"/>
            <ac:spMk id="16" creationId="{A8D57A06-A426-446D-B02C-A2DC6B62E45E}"/>
          </ac:spMkLst>
        </pc:spChg>
        <pc:picChg chg="add mod">
          <ac:chgData name="Aksnes, Marit Elisabeth" userId="d57185ae-5d16-403c-8ab8-44244b063963" providerId="ADAL" clId="{A97266D4-9BE4-47B5-8C6A-E87520E8A4BC}" dt="2024-03-17T19:00:49.713" v="1299" actId="26606"/>
          <ac:picMkLst>
            <pc:docMk/>
            <pc:sldMk cId="154552826" sldId="2033"/>
            <ac:picMk id="5" creationId="{9A621A07-4F8B-3C7D-B2AE-17B5BC3FE95D}"/>
          </ac:picMkLst>
        </pc:picChg>
      </pc:sldChg>
      <pc:sldChg chg="modSp new mod ord">
        <pc:chgData name="Aksnes, Marit Elisabeth" userId="d57185ae-5d16-403c-8ab8-44244b063963" providerId="ADAL" clId="{A97266D4-9BE4-47B5-8C6A-E87520E8A4BC}" dt="2024-03-17T20:32:33.467" v="2391" actId="20577"/>
        <pc:sldMkLst>
          <pc:docMk/>
          <pc:sldMk cId="651116380" sldId="2034"/>
        </pc:sldMkLst>
        <pc:spChg chg="mod">
          <ac:chgData name="Aksnes, Marit Elisabeth" userId="d57185ae-5d16-403c-8ab8-44244b063963" providerId="ADAL" clId="{A97266D4-9BE4-47B5-8C6A-E87520E8A4BC}" dt="2024-03-17T20:27:59.205" v="2371" actId="113"/>
          <ac:spMkLst>
            <pc:docMk/>
            <pc:sldMk cId="651116380" sldId="2034"/>
            <ac:spMk id="2" creationId="{0A8D5AE6-7F5F-D4F3-4BDF-B4CC8485EA10}"/>
          </ac:spMkLst>
        </pc:spChg>
        <pc:spChg chg="mod">
          <ac:chgData name="Aksnes, Marit Elisabeth" userId="d57185ae-5d16-403c-8ab8-44244b063963" providerId="ADAL" clId="{A97266D4-9BE4-47B5-8C6A-E87520E8A4BC}" dt="2024-03-17T20:32:33.467" v="2391" actId="20577"/>
          <ac:spMkLst>
            <pc:docMk/>
            <pc:sldMk cId="651116380" sldId="2034"/>
            <ac:spMk id="3" creationId="{21CD0FD0-211F-1ED9-88D7-83E4E62263FE}"/>
          </ac:spMkLst>
        </pc:spChg>
      </pc:sldChg>
      <pc:sldChg chg="addSp delSp modSp new mod ord setBg modClrScheme chgLayout">
        <pc:chgData name="Aksnes, Marit Elisabeth" userId="d57185ae-5d16-403c-8ab8-44244b063963" providerId="ADAL" clId="{A97266D4-9BE4-47B5-8C6A-E87520E8A4BC}" dt="2024-03-17T20:30:15.878" v="2381" actId="2711"/>
        <pc:sldMkLst>
          <pc:docMk/>
          <pc:sldMk cId="3354879109" sldId="2035"/>
        </pc:sldMkLst>
        <pc:spChg chg="add del mod">
          <ac:chgData name="Aksnes, Marit Elisabeth" userId="d57185ae-5d16-403c-8ab8-44244b063963" providerId="ADAL" clId="{A97266D4-9BE4-47B5-8C6A-E87520E8A4BC}" dt="2024-03-17T19:08:11.095" v="1469" actId="26606"/>
          <ac:spMkLst>
            <pc:docMk/>
            <pc:sldMk cId="3354879109" sldId="2035"/>
            <ac:spMk id="3" creationId="{C21254C2-CD90-B015-20CD-A56D227C76AA}"/>
          </ac:spMkLst>
        </pc:spChg>
        <pc:spChg chg="add mod ord">
          <ac:chgData name="Aksnes, Marit Elisabeth" userId="d57185ae-5d16-403c-8ab8-44244b063963" providerId="ADAL" clId="{A97266D4-9BE4-47B5-8C6A-E87520E8A4BC}" dt="2024-03-17T19:09:43.698" v="1523" actId="26606"/>
          <ac:spMkLst>
            <pc:docMk/>
            <pc:sldMk cId="3354879109" sldId="2035"/>
            <ac:spMk id="4" creationId="{9DBF52AE-FF37-88DC-A03D-C84F3B1E562E}"/>
          </ac:spMkLst>
        </pc:spChg>
        <pc:spChg chg="add mod ord">
          <ac:chgData name="Aksnes, Marit Elisabeth" userId="d57185ae-5d16-403c-8ab8-44244b063963" providerId="ADAL" clId="{A97266D4-9BE4-47B5-8C6A-E87520E8A4BC}" dt="2024-03-17T20:30:15.878" v="2381" actId="2711"/>
          <ac:spMkLst>
            <pc:docMk/>
            <pc:sldMk cId="3354879109" sldId="2035"/>
            <ac:spMk id="5" creationId="{9A07DB3F-841C-18A1-67A2-376716E9AD17}"/>
          </ac:spMkLst>
        </pc:spChg>
        <pc:spChg chg="add del">
          <ac:chgData name="Aksnes, Marit Elisabeth" userId="d57185ae-5d16-403c-8ab8-44244b063963" providerId="ADAL" clId="{A97266D4-9BE4-47B5-8C6A-E87520E8A4BC}" dt="2024-03-17T19:09:43.698" v="1523" actId="26606"/>
          <ac:spMkLst>
            <pc:docMk/>
            <pc:sldMk cId="3354879109" sldId="2035"/>
            <ac:spMk id="10" creationId="{09588DA8-065E-4F6F-8EFD-43104AB2E0CF}"/>
          </ac:spMkLst>
        </pc:spChg>
        <pc:spChg chg="add del">
          <ac:chgData name="Aksnes, Marit Elisabeth" userId="d57185ae-5d16-403c-8ab8-44244b063963" providerId="ADAL" clId="{A97266D4-9BE4-47B5-8C6A-E87520E8A4BC}" dt="2024-03-17T19:09:43.698" v="1523" actId="26606"/>
          <ac:spMkLst>
            <pc:docMk/>
            <pc:sldMk cId="3354879109" sldId="2035"/>
            <ac:spMk id="12" creationId="{C4285719-470E-454C-AF62-8323075F1F5B}"/>
          </ac:spMkLst>
        </pc:spChg>
        <pc:spChg chg="add del">
          <ac:chgData name="Aksnes, Marit Elisabeth" userId="d57185ae-5d16-403c-8ab8-44244b063963" providerId="ADAL" clId="{A97266D4-9BE4-47B5-8C6A-E87520E8A4BC}" dt="2024-03-17T19:09:43.698" v="1523" actId="26606"/>
          <ac:spMkLst>
            <pc:docMk/>
            <pc:sldMk cId="3354879109" sldId="2035"/>
            <ac:spMk id="14" creationId="{CD9FE4EF-C4D8-49A0-B2FF-81D8DB7D8A24}"/>
          </ac:spMkLst>
        </pc:spChg>
        <pc:spChg chg="add del">
          <ac:chgData name="Aksnes, Marit Elisabeth" userId="d57185ae-5d16-403c-8ab8-44244b063963" providerId="ADAL" clId="{A97266D4-9BE4-47B5-8C6A-E87520E8A4BC}" dt="2024-03-17T19:09:43.698" v="1523" actId="26606"/>
          <ac:spMkLst>
            <pc:docMk/>
            <pc:sldMk cId="3354879109" sldId="2035"/>
            <ac:spMk id="16" creationId="{4300840D-0A0B-4512-BACA-B439D5B9C57C}"/>
          </ac:spMkLst>
        </pc:spChg>
        <pc:spChg chg="add del">
          <ac:chgData name="Aksnes, Marit Elisabeth" userId="d57185ae-5d16-403c-8ab8-44244b063963" providerId="ADAL" clId="{A97266D4-9BE4-47B5-8C6A-E87520E8A4BC}" dt="2024-03-17T19:09:43.698" v="1523" actId="26606"/>
          <ac:spMkLst>
            <pc:docMk/>
            <pc:sldMk cId="3354879109" sldId="2035"/>
            <ac:spMk id="18" creationId="{D2B78728-A580-49A7-84F9-6EF6F583ADE0}"/>
          </ac:spMkLst>
        </pc:spChg>
        <pc:spChg chg="add del">
          <ac:chgData name="Aksnes, Marit Elisabeth" userId="d57185ae-5d16-403c-8ab8-44244b063963" providerId="ADAL" clId="{A97266D4-9BE4-47B5-8C6A-E87520E8A4BC}" dt="2024-03-17T19:09:43.698" v="1523" actId="26606"/>
          <ac:spMkLst>
            <pc:docMk/>
            <pc:sldMk cId="3354879109" sldId="2035"/>
            <ac:spMk id="20" creationId="{38FAA1A1-D861-433F-88FA-1E9D6FD31D11}"/>
          </ac:spMkLst>
        </pc:spChg>
        <pc:spChg chg="add del">
          <ac:chgData name="Aksnes, Marit Elisabeth" userId="d57185ae-5d16-403c-8ab8-44244b063963" providerId="ADAL" clId="{A97266D4-9BE4-47B5-8C6A-E87520E8A4BC}" dt="2024-03-17T19:09:43.698" v="1523" actId="26606"/>
          <ac:spMkLst>
            <pc:docMk/>
            <pc:sldMk cId="3354879109" sldId="2035"/>
            <ac:spMk id="22" creationId="{8D71EDA1-87BF-4D5D-AB79-F346FD19278A}"/>
          </ac:spMkLst>
        </pc:spChg>
        <pc:spChg chg="add">
          <ac:chgData name="Aksnes, Marit Elisabeth" userId="d57185ae-5d16-403c-8ab8-44244b063963" providerId="ADAL" clId="{A97266D4-9BE4-47B5-8C6A-E87520E8A4BC}" dt="2024-03-17T19:09:43.698" v="1523" actId="26606"/>
          <ac:spMkLst>
            <pc:docMk/>
            <pc:sldMk cId="3354879109" sldId="2035"/>
            <ac:spMk id="27" creationId="{907EF6B7-1338-4443-8C46-6A318D952DFD}"/>
          </ac:spMkLst>
        </pc:spChg>
        <pc:spChg chg="add">
          <ac:chgData name="Aksnes, Marit Elisabeth" userId="d57185ae-5d16-403c-8ab8-44244b063963" providerId="ADAL" clId="{A97266D4-9BE4-47B5-8C6A-E87520E8A4BC}" dt="2024-03-17T19:09:43.698" v="1523" actId="26606"/>
          <ac:spMkLst>
            <pc:docMk/>
            <pc:sldMk cId="3354879109" sldId="2035"/>
            <ac:spMk id="29" creationId="{DAAE4CDD-124C-4DCF-9584-B6033B545DD5}"/>
          </ac:spMkLst>
        </pc:spChg>
        <pc:spChg chg="add">
          <ac:chgData name="Aksnes, Marit Elisabeth" userId="d57185ae-5d16-403c-8ab8-44244b063963" providerId="ADAL" clId="{A97266D4-9BE4-47B5-8C6A-E87520E8A4BC}" dt="2024-03-17T19:09:43.698" v="1523" actId="26606"/>
          <ac:spMkLst>
            <pc:docMk/>
            <pc:sldMk cId="3354879109" sldId="2035"/>
            <ac:spMk id="31" creationId="{081E4A58-353D-44AE-B2FC-2A74E2E400F7}"/>
          </ac:spMkLst>
        </pc:spChg>
      </pc:sldChg>
      <pc:sldChg chg="modSp new mod">
        <pc:chgData name="Aksnes, Marit Elisabeth" userId="d57185ae-5d16-403c-8ab8-44244b063963" providerId="ADAL" clId="{A97266D4-9BE4-47B5-8C6A-E87520E8A4BC}" dt="2024-03-17T20:37:35.757" v="2461" actId="255"/>
        <pc:sldMkLst>
          <pc:docMk/>
          <pc:sldMk cId="2306276417" sldId="2036"/>
        </pc:sldMkLst>
        <pc:spChg chg="mod">
          <ac:chgData name="Aksnes, Marit Elisabeth" userId="d57185ae-5d16-403c-8ab8-44244b063963" providerId="ADAL" clId="{A97266D4-9BE4-47B5-8C6A-E87520E8A4BC}" dt="2024-03-17T20:37:11.096" v="2459" actId="207"/>
          <ac:spMkLst>
            <pc:docMk/>
            <pc:sldMk cId="2306276417" sldId="2036"/>
            <ac:spMk id="2" creationId="{ABEE5D50-1D1E-03BC-4B22-1BAA0B1D33AA}"/>
          </ac:spMkLst>
        </pc:spChg>
        <pc:spChg chg="mod">
          <ac:chgData name="Aksnes, Marit Elisabeth" userId="d57185ae-5d16-403c-8ab8-44244b063963" providerId="ADAL" clId="{A97266D4-9BE4-47B5-8C6A-E87520E8A4BC}" dt="2024-03-17T20:37:35.757" v="2461" actId="255"/>
          <ac:spMkLst>
            <pc:docMk/>
            <pc:sldMk cId="2306276417" sldId="2036"/>
            <ac:spMk id="3" creationId="{98FEF654-7A88-6663-EF06-4C8986FA0955}"/>
          </ac:spMkLst>
        </pc:spChg>
      </pc:sldChg>
      <pc:sldChg chg="modSp add mod">
        <pc:chgData name="Aksnes, Marit Elisabeth" userId="d57185ae-5d16-403c-8ab8-44244b063963" providerId="ADAL" clId="{A97266D4-9BE4-47B5-8C6A-E87520E8A4BC}" dt="2024-03-17T20:38:06.017" v="2464" actId="2711"/>
        <pc:sldMkLst>
          <pc:docMk/>
          <pc:sldMk cId="2871979236" sldId="2037"/>
        </pc:sldMkLst>
        <pc:spChg chg="mod">
          <ac:chgData name="Aksnes, Marit Elisabeth" userId="d57185ae-5d16-403c-8ab8-44244b063963" providerId="ADAL" clId="{A97266D4-9BE4-47B5-8C6A-E87520E8A4BC}" dt="2024-03-17T20:37:48.308" v="2463" actId="207"/>
          <ac:spMkLst>
            <pc:docMk/>
            <pc:sldMk cId="2871979236" sldId="2037"/>
            <ac:spMk id="2" creationId="{ABEE5D50-1D1E-03BC-4B22-1BAA0B1D33AA}"/>
          </ac:spMkLst>
        </pc:spChg>
        <pc:spChg chg="mod">
          <ac:chgData name="Aksnes, Marit Elisabeth" userId="d57185ae-5d16-403c-8ab8-44244b063963" providerId="ADAL" clId="{A97266D4-9BE4-47B5-8C6A-E87520E8A4BC}" dt="2024-03-17T20:38:06.017" v="2464" actId="2711"/>
          <ac:spMkLst>
            <pc:docMk/>
            <pc:sldMk cId="2871979236" sldId="2037"/>
            <ac:spMk id="3" creationId="{98FEF654-7A88-6663-EF06-4C8986FA0955}"/>
          </ac:spMkLst>
        </pc:spChg>
      </pc:sldChg>
      <pc:sldChg chg="modSp new mod ord">
        <pc:chgData name="Aksnes, Marit Elisabeth" userId="d57185ae-5d16-403c-8ab8-44244b063963" providerId="ADAL" clId="{A97266D4-9BE4-47B5-8C6A-E87520E8A4BC}" dt="2024-03-18T08:21:41.497" v="2721" actId="13926"/>
        <pc:sldMkLst>
          <pc:docMk/>
          <pc:sldMk cId="3188048294" sldId="2038"/>
        </pc:sldMkLst>
        <pc:spChg chg="mod">
          <ac:chgData name="Aksnes, Marit Elisabeth" userId="d57185ae-5d16-403c-8ab8-44244b063963" providerId="ADAL" clId="{A97266D4-9BE4-47B5-8C6A-E87520E8A4BC}" dt="2024-03-17T20:31:57.373" v="2386" actId="2711"/>
          <ac:spMkLst>
            <pc:docMk/>
            <pc:sldMk cId="3188048294" sldId="2038"/>
            <ac:spMk id="2" creationId="{8D2593E5-E687-9CE3-1FAB-7ADCD05367D6}"/>
          </ac:spMkLst>
        </pc:spChg>
        <pc:spChg chg="mod">
          <ac:chgData name="Aksnes, Marit Elisabeth" userId="d57185ae-5d16-403c-8ab8-44244b063963" providerId="ADAL" clId="{A97266D4-9BE4-47B5-8C6A-E87520E8A4BC}" dt="2024-03-18T08:21:41.497" v="2721" actId="13926"/>
          <ac:spMkLst>
            <pc:docMk/>
            <pc:sldMk cId="3188048294" sldId="2038"/>
            <ac:spMk id="3" creationId="{DAF001F2-4484-ACE2-9F2C-D40EC1CE60A7}"/>
          </ac:spMkLst>
        </pc:spChg>
      </pc:sldChg>
      <pc:sldChg chg="modSp new mod ord">
        <pc:chgData name="Aksnes, Marit Elisabeth" userId="d57185ae-5d16-403c-8ab8-44244b063963" providerId="ADAL" clId="{A97266D4-9BE4-47B5-8C6A-E87520E8A4BC}" dt="2024-03-17T20:33:16.289" v="2393" actId="2711"/>
        <pc:sldMkLst>
          <pc:docMk/>
          <pc:sldMk cId="4284438085" sldId="2039"/>
        </pc:sldMkLst>
        <pc:spChg chg="mod">
          <ac:chgData name="Aksnes, Marit Elisabeth" userId="d57185ae-5d16-403c-8ab8-44244b063963" providerId="ADAL" clId="{A97266D4-9BE4-47B5-8C6A-E87520E8A4BC}" dt="2024-03-17T19:57:23.334" v="2041" actId="20577"/>
          <ac:spMkLst>
            <pc:docMk/>
            <pc:sldMk cId="4284438085" sldId="2039"/>
            <ac:spMk id="2" creationId="{FFF0E43E-84BA-49AE-8BEA-8A096692600A}"/>
          </ac:spMkLst>
        </pc:spChg>
        <pc:spChg chg="mod">
          <ac:chgData name="Aksnes, Marit Elisabeth" userId="d57185ae-5d16-403c-8ab8-44244b063963" providerId="ADAL" clId="{A97266D4-9BE4-47B5-8C6A-E87520E8A4BC}" dt="2024-03-17T20:33:16.289" v="2393" actId="2711"/>
          <ac:spMkLst>
            <pc:docMk/>
            <pc:sldMk cId="4284438085" sldId="2039"/>
            <ac:spMk id="3" creationId="{E222EA0A-5CB3-B539-98C2-2D59DDDDE6C6}"/>
          </ac:spMkLst>
        </pc:spChg>
      </pc:sldChg>
      <pc:sldChg chg="addSp delSp modSp new mod setBg">
        <pc:chgData name="Aksnes, Marit Elisabeth" userId="d57185ae-5d16-403c-8ab8-44244b063963" providerId="ADAL" clId="{A97266D4-9BE4-47B5-8C6A-E87520E8A4BC}" dt="2024-03-17T20:11:24.242" v="2119" actId="1076"/>
        <pc:sldMkLst>
          <pc:docMk/>
          <pc:sldMk cId="248551656" sldId="2040"/>
        </pc:sldMkLst>
        <pc:picChg chg="add mod">
          <ac:chgData name="Aksnes, Marit Elisabeth" userId="d57185ae-5d16-403c-8ab8-44244b063963" providerId="ADAL" clId="{A97266D4-9BE4-47B5-8C6A-E87520E8A4BC}" dt="2024-03-17T20:11:14.132" v="2117" actId="14100"/>
          <ac:picMkLst>
            <pc:docMk/>
            <pc:sldMk cId="248551656" sldId="2040"/>
            <ac:picMk id="3" creationId="{9CE6BAC6-A84F-61DC-3EB5-4DC4C2BE8214}"/>
          </ac:picMkLst>
        </pc:picChg>
        <pc:picChg chg="add del mod">
          <ac:chgData name="Aksnes, Marit Elisabeth" userId="d57185ae-5d16-403c-8ab8-44244b063963" providerId="ADAL" clId="{A97266D4-9BE4-47B5-8C6A-E87520E8A4BC}" dt="2024-03-17T20:10:31.182" v="2110" actId="478"/>
          <ac:picMkLst>
            <pc:docMk/>
            <pc:sldMk cId="248551656" sldId="2040"/>
            <ac:picMk id="5" creationId="{714AD0A5-2A0D-530F-7A04-B245B0602CB3}"/>
          </ac:picMkLst>
        </pc:picChg>
        <pc:picChg chg="add mod">
          <ac:chgData name="Aksnes, Marit Elisabeth" userId="d57185ae-5d16-403c-8ab8-44244b063963" providerId="ADAL" clId="{A97266D4-9BE4-47B5-8C6A-E87520E8A4BC}" dt="2024-03-17T20:11:24.242" v="2119" actId="1076"/>
          <ac:picMkLst>
            <pc:docMk/>
            <pc:sldMk cId="248551656" sldId="2040"/>
            <ac:picMk id="7" creationId="{8D460D76-7DC4-B9E8-4C73-73F70869B568}"/>
          </ac:picMkLst>
        </pc:picChg>
      </pc:sldChg>
      <pc:sldChg chg="modSp new mod">
        <pc:chgData name="Aksnes, Marit Elisabeth" userId="d57185ae-5d16-403c-8ab8-44244b063963" providerId="ADAL" clId="{A97266D4-9BE4-47B5-8C6A-E87520E8A4BC}" dt="2024-03-17T20:39:42.462" v="2515" actId="14100"/>
        <pc:sldMkLst>
          <pc:docMk/>
          <pc:sldMk cId="450055518" sldId="2041"/>
        </pc:sldMkLst>
        <pc:spChg chg="mod">
          <ac:chgData name="Aksnes, Marit Elisabeth" userId="d57185ae-5d16-403c-8ab8-44244b063963" providerId="ADAL" clId="{A97266D4-9BE4-47B5-8C6A-E87520E8A4BC}" dt="2024-03-17T20:39:42.462" v="2515" actId="14100"/>
          <ac:spMkLst>
            <pc:docMk/>
            <pc:sldMk cId="450055518" sldId="2041"/>
            <ac:spMk id="2" creationId="{A5EC4DDD-2A2D-20F9-05E2-56D317D558A2}"/>
          </ac:spMkLst>
        </pc:spChg>
        <pc:spChg chg="mod">
          <ac:chgData name="Aksnes, Marit Elisabeth" userId="d57185ae-5d16-403c-8ab8-44244b063963" providerId="ADAL" clId="{A97266D4-9BE4-47B5-8C6A-E87520E8A4BC}" dt="2024-03-17T20:39:20.235" v="2476"/>
          <ac:spMkLst>
            <pc:docMk/>
            <pc:sldMk cId="450055518" sldId="2041"/>
            <ac:spMk id="3" creationId="{70E91919-EB37-18F0-EA51-93ECBD4C3CD6}"/>
          </ac:spMkLst>
        </pc:spChg>
      </pc:sldChg>
      <pc:sldChg chg="modSp new mod">
        <pc:chgData name="Aksnes, Marit Elisabeth" userId="d57185ae-5d16-403c-8ab8-44244b063963" providerId="ADAL" clId="{A97266D4-9BE4-47B5-8C6A-E87520E8A4BC}" dt="2024-03-18T08:23:48.590" v="2732" actId="20577"/>
        <pc:sldMkLst>
          <pc:docMk/>
          <pc:sldMk cId="1904035733" sldId="2042"/>
        </pc:sldMkLst>
        <pc:spChg chg="mod">
          <ac:chgData name="Aksnes, Marit Elisabeth" userId="d57185ae-5d16-403c-8ab8-44244b063963" providerId="ADAL" clId="{A97266D4-9BE4-47B5-8C6A-E87520E8A4BC}" dt="2024-03-17T22:49:02.378" v="2559" actId="20577"/>
          <ac:spMkLst>
            <pc:docMk/>
            <pc:sldMk cId="1904035733" sldId="2042"/>
            <ac:spMk id="2" creationId="{142E58F3-626C-1D31-D6A3-5A3465BF89C3}"/>
          </ac:spMkLst>
        </pc:spChg>
        <pc:spChg chg="mod">
          <ac:chgData name="Aksnes, Marit Elisabeth" userId="d57185ae-5d16-403c-8ab8-44244b063963" providerId="ADAL" clId="{A97266D4-9BE4-47B5-8C6A-E87520E8A4BC}" dt="2024-03-18T08:23:48.590" v="2732" actId="20577"/>
          <ac:spMkLst>
            <pc:docMk/>
            <pc:sldMk cId="1904035733" sldId="2042"/>
            <ac:spMk id="3" creationId="{9DC8B89D-C5D3-6291-20A7-329AE97C25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61ED1-F1C7-44F0-8C68-6394C52E8C37}" type="datetimeFigureOut">
              <a:rPr lang="nb-NO" smtClean="0"/>
              <a:t>18.03.2024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22E81-80AB-4538-9C8C-1C304EBD07A1}" type="slidenum">
              <a:rPr lang="nb-NO" smtClean="0"/>
              <a:t>‹#›</a:t>
            </a:fld>
            <a:endParaRPr lang="nb-NO"/>
          </a:p>
        </p:txBody>
      </p:sp>
    </p:spTree>
    <p:extLst>
      <p:ext uri="{BB962C8B-B14F-4D97-AF65-F5344CB8AC3E}">
        <p14:creationId xmlns:p14="http://schemas.microsoft.com/office/powerpoint/2010/main" val="41901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19F5CB-01DE-4D8F-A9FF-1E53076203D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996F564-D189-438D-AF79-13B52CDBC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FB5801E-4DDF-4719-9E40-3A290059EFFF}"/>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5" name="Plassholder for bunntekst 4">
            <a:extLst>
              <a:ext uri="{FF2B5EF4-FFF2-40B4-BE49-F238E27FC236}">
                <a16:creationId xmlns:a16="http://schemas.microsoft.com/office/drawing/2014/main" id="{49AEB400-77C1-4ECB-B9C9-7E22C71597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A41D4E-20FD-41EA-9A93-2414E69BCE35}"/>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366949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C226DA-FE51-42A1-B687-B1B8ED0BA89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9A633BD-767F-419B-B4FA-FF471C7D020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B0998C-BD6F-41C4-B399-1C14103800D3}"/>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5" name="Plassholder for bunntekst 4">
            <a:extLst>
              <a:ext uri="{FF2B5EF4-FFF2-40B4-BE49-F238E27FC236}">
                <a16:creationId xmlns:a16="http://schemas.microsoft.com/office/drawing/2014/main" id="{A0F92064-F379-499C-A778-6096DD85CC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2CE2BE-04F8-499D-B521-986E8242F2F5}"/>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374142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0D04D92-38C2-4F4A-9C54-3FE55272948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F2F68DA-910C-4B0A-884D-F91A76C0133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C998CC9-33D7-461D-8226-6209CDFB0DBA}"/>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5" name="Plassholder for bunntekst 4">
            <a:extLst>
              <a:ext uri="{FF2B5EF4-FFF2-40B4-BE49-F238E27FC236}">
                <a16:creationId xmlns:a16="http://schemas.microsoft.com/office/drawing/2014/main" id="{1A313FBB-A7C1-4362-8AD3-B9EB7001790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1C34E2-DBE0-473E-9254-BA7336631526}"/>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105261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5A1709-88B0-4746-AED6-521C118228D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9C9DEC1-4C5A-4E6A-ABE6-2861F90C3E6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CC93B3-453F-403F-B855-163F80C89224}"/>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5" name="Plassholder for bunntekst 4">
            <a:extLst>
              <a:ext uri="{FF2B5EF4-FFF2-40B4-BE49-F238E27FC236}">
                <a16:creationId xmlns:a16="http://schemas.microsoft.com/office/drawing/2014/main" id="{9CF05FF7-7B98-4318-8F6F-93CF3BB9F2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473E7CA-05E3-4BD0-A7C0-D251CDA49224}"/>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129791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DB7CC-0C7D-4156-A96B-059988CE6BB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E1A5536-21E0-4BC3-B105-08E3886F9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969EADF-3767-4079-A604-8BE0A5937AFD}"/>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5" name="Plassholder for bunntekst 4">
            <a:extLst>
              <a:ext uri="{FF2B5EF4-FFF2-40B4-BE49-F238E27FC236}">
                <a16:creationId xmlns:a16="http://schemas.microsoft.com/office/drawing/2014/main" id="{22433B5B-49BE-4D07-BAA3-CC4CD3C39B3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8D1A3E2-5411-4DD7-A655-D8068FAA9F28}"/>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270614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1DE762-74C5-42F6-AB06-21CC888A997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907F30A-92B0-4DA5-ADDA-BA368795F08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7E4FE71-ED39-42C8-828B-884B0F140FD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F355BA8-31DC-46EA-91D6-C02CB073289C}"/>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6" name="Plassholder for bunntekst 5">
            <a:extLst>
              <a:ext uri="{FF2B5EF4-FFF2-40B4-BE49-F238E27FC236}">
                <a16:creationId xmlns:a16="http://schemas.microsoft.com/office/drawing/2014/main" id="{7AD024E9-00B5-4D6A-9DD8-E587F778D17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C49C186-37E8-4A94-9FD0-1315F7070B3C}"/>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218139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DB5D30-D84B-4731-8AF0-F8028A4237F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E0BEED1-F538-485C-89CE-7CF497565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4DD064E-CE9A-4454-B462-8BAAB1C67DB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F86C1C6-579C-41F8-BEE7-90642A149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66EEB76-970C-4D85-9F0A-449314BF23E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A54562C-DE4D-4B68-A247-FEF456A0AE15}"/>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8" name="Plassholder for bunntekst 7">
            <a:extLst>
              <a:ext uri="{FF2B5EF4-FFF2-40B4-BE49-F238E27FC236}">
                <a16:creationId xmlns:a16="http://schemas.microsoft.com/office/drawing/2014/main" id="{1DE11F17-7E38-4C7C-BBDB-862F36C42B5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534E212-082A-48BB-93B3-0C419F9ADFDE}"/>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307612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01E57D-820A-4FB7-91E5-2ADE9DAFE2B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157C074-6CC9-43BE-989E-E38715134569}"/>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4" name="Plassholder for bunntekst 3">
            <a:extLst>
              <a:ext uri="{FF2B5EF4-FFF2-40B4-BE49-F238E27FC236}">
                <a16:creationId xmlns:a16="http://schemas.microsoft.com/office/drawing/2014/main" id="{792C6F43-9F78-40F1-804C-4E6172AC7C9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9126BBD-DC20-4397-A314-D8D404897DA5}"/>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92259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A0558C0-B421-4F36-88C9-D8A7CF692547}"/>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3" name="Plassholder for bunntekst 2">
            <a:extLst>
              <a:ext uri="{FF2B5EF4-FFF2-40B4-BE49-F238E27FC236}">
                <a16:creationId xmlns:a16="http://schemas.microsoft.com/office/drawing/2014/main" id="{BB73CABD-421A-4013-993F-1A37D5E0B9F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AF634D1-997D-4A3B-8213-7A0CC05C8108}"/>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116315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9C5CEB-7A2D-43FC-9791-CB75D2F7388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4CB786F-AD0A-40DA-A164-3BB8377E5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5858D5B-15EE-449E-8674-CC08C283C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22A57E6-5384-4B5C-92F9-E1F22CB4493B}"/>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6" name="Plassholder for bunntekst 5">
            <a:extLst>
              <a:ext uri="{FF2B5EF4-FFF2-40B4-BE49-F238E27FC236}">
                <a16:creationId xmlns:a16="http://schemas.microsoft.com/office/drawing/2014/main" id="{398BF803-9D4F-4B62-93F3-27E6A9B85C4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F53FDF0-41CE-43A7-93D0-825E60B07DEA}"/>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37588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6BB867-111C-4F69-A417-8E9B82312CA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DE41BAF-61E7-4CFD-BC28-E059D0662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540D107-1313-4380-B4A4-D94EB4911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062CD28-6735-4892-85B0-6E351A508B6B}"/>
              </a:ext>
            </a:extLst>
          </p:cNvPr>
          <p:cNvSpPr>
            <a:spLocks noGrp="1"/>
          </p:cNvSpPr>
          <p:nvPr>
            <p:ph type="dt" sz="half" idx="10"/>
          </p:nvPr>
        </p:nvSpPr>
        <p:spPr/>
        <p:txBody>
          <a:bodyPr/>
          <a:lstStyle/>
          <a:p>
            <a:fld id="{63FFA510-59C5-41FC-A49B-A533CBBE5E27}" type="datetimeFigureOut">
              <a:rPr lang="nb-NO" smtClean="0"/>
              <a:t>18.03.2024</a:t>
            </a:fld>
            <a:endParaRPr lang="nb-NO"/>
          </a:p>
        </p:txBody>
      </p:sp>
      <p:sp>
        <p:nvSpPr>
          <p:cNvPr id="6" name="Plassholder for bunntekst 5">
            <a:extLst>
              <a:ext uri="{FF2B5EF4-FFF2-40B4-BE49-F238E27FC236}">
                <a16:creationId xmlns:a16="http://schemas.microsoft.com/office/drawing/2014/main" id="{AB24368B-D6AF-4C71-A989-95CC84320ED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8165C6-A71D-408D-AC0E-2959E1A30B35}"/>
              </a:ext>
            </a:extLst>
          </p:cNvPr>
          <p:cNvSpPr>
            <a:spLocks noGrp="1"/>
          </p:cNvSpPr>
          <p:nvPr>
            <p:ph type="sldNum" sz="quarter" idx="12"/>
          </p:nvPr>
        </p:nvSpPr>
        <p:spPr/>
        <p:txBody>
          <a:bodyPr/>
          <a:lstStyle/>
          <a:p>
            <a:fld id="{5CA52C64-53E2-4FBE-8DB0-09F2DBBDAB19}" type="slidenum">
              <a:rPr lang="nb-NO" smtClean="0"/>
              <a:t>‹#›</a:t>
            </a:fld>
            <a:endParaRPr lang="nb-NO"/>
          </a:p>
        </p:txBody>
      </p:sp>
    </p:spTree>
    <p:extLst>
      <p:ext uri="{BB962C8B-B14F-4D97-AF65-F5344CB8AC3E}">
        <p14:creationId xmlns:p14="http://schemas.microsoft.com/office/powerpoint/2010/main" val="28271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0FAFBB5-7934-432E-9350-8D04516AB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6FDBF3D-21C7-4E7C-A120-937CE8596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0DEF1E-2528-4B26-9C06-600B03B46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A510-59C5-41FC-A49B-A533CBBE5E27}" type="datetimeFigureOut">
              <a:rPr lang="nb-NO" smtClean="0"/>
              <a:t>18.03.2024</a:t>
            </a:fld>
            <a:endParaRPr lang="nb-NO"/>
          </a:p>
        </p:txBody>
      </p:sp>
      <p:sp>
        <p:nvSpPr>
          <p:cNvPr id="5" name="Plassholder for bunntekst 4">
            <a:extLst>
              <a:ext uri="{FF2B5EF4-FFF2-40B4-BE49-F238E27FC236}">
                <a16:creationId xmlns:a16="http://schemas.microsoft.com/office/drawing/2014/main" id="{5A56E397-1D7E-49F7-AA06-59843EBBB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F8D3FB3-77FF-45B6-8D2B-3FD0F05CB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52C64-53E2-4FBE-8DB0-09F2DBBDAB19}" type="slidenum">
              <a:rPr lang="nb-NO" smtClean="0"/>
              <a:t>‹#›</a:t>
            </a:fld>
            <a:endParaRPr lang="nb-NO"/>
          </a:p>
        </p:txBody>
      </p:sp>
    </p:spTree>
    <p:extLst>
      <p:ext uri="{BB962C8B-B14F-4D97-AF65-F5344CB8AC3E}">
        <p14:creationId xmlns:p14="http://schemas.microsoft.com/office/powerpoint/2010/main" val="250357635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ovdata.no/all/hl-19980717-061.html#4A-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riksrevisjonen.no/rapporter-mappe/no-2023-2024/rehabilitering-i-helse-og-omsorgstjenesten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ovdata.no/lov/1999-07-02-62" TargetMode="External"/><Relationship Id="rId2" Type="http://schemas.openxmlformats.org/officeDocument/2006/relationships/hyperlink" Target="https://lovdata.no/lov/1999-07-02-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Bilde 5" descr="Et bilde som inneholder tekst, Grafikk, skjermbilde, grafisk design&#10;&#10;Automatisk generert beskrivelse">
            <a:extLst>
              <a:ext uri="{FF2B5EF4-FFF2-40B4-BE49-F238E27FC236}">
                <a16:creationId xmlns:a16="http://schemas.microsoft.com/office/drawing/2014/main" id="{3F23FE20-71CF-4019-8FD2-9E41F0994D1E}"/>
              </a:ext>
            </a:extLst>
          </p:cNvPr>
          <p:cNvPicPr>
            <a:picLocks noChangeAspect="1"/>
          </p:cNvPicPr>
          <p:nvPr/>
        </p:nvPicPr>
        <p:blipFill rotWithShape="1">
          <a:blip r:embed="rId2">
            <a:extLst>
              <a:ext uri="{28A0092B-C50C-407E-A947-70E740481C1C}">
                <a14:useLocalDpi xmlns:a14="http://schemas.microsoft.com/office/drawing/2010/main" val="0"/>
              </a:ext>
            </a:extLst>
          </a:blip>
          <a:srcRect r="1" b="31786"/>
          <a:stretch/>
        </p:blipFill>
        <p:spPr>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tel 1">
            <a:extLst>
              <a:ext uri="{FF2B5EF4-FFF2-40B4-BE49-F238E27FC236}">
                <a16:creationId xmlns:a16="http://schemas.microsoft.com/office/drawing/2014/main" id="{AAA77657-4F89-46B6-AD31-4BBECD950E48}"/>
              </a:ext>
            </a:extLst>
          </p:cNvPr>
          <p:cNvSpPr>
            <a:spLocks noGrp="1"/>
          </p:cNvSpPr>
          <p:nvPr>
            <p:ph type="ctrTitle"/>
          </p:nvPr>
        </p:nvSpPr>
        <p:spPr>
          <a:xfrm>
            <a:off x="860742" y="754840"/>
            <a:ext cx="4001034" cy="2757748"/>
          </a:xfrm>
        </p:spPr>
        <p:txBody>
          <a:bodyPr>
            <a:normAutofit/>
          </a:bodyPr>
          <a:lstStyle/>
          <a:p>
            <a:pPr algn="l"/>
            <a:br>
              <a:rPr lang="nb-NO" sz="2400" b="0" i="0" u="none" strike="noStrike" baseline="0">
                <a:latin typeface="Calibri" panose="020F0502020204030204" pitchFamily="34" charset="0"/>
              </a:rPr>
            </a:br>
            <a:r>
              <a:rPr lang="nb-NO" sz="2400" b="0" i="0" u="none" strike="noStrike" baseline="0">
                <a:latin typeface="Calibri" panose="020F0502020204030204" pitchFamily="34" charset="0"/>
              </a:rPr>
              <a:t> </a:t>
            </a:r>
            <a:br>
              <a:rPr lang="nb-NO" sz="2400" b="0" i="0" u="none" strike="noStrike" baseline="0">
                <a:latin typeface="Calibri" panose="020F0502020204030204" pitchFamily="34" charset="0"/>
              </a:rPr>
            </a:br>
            <a:r>
              <a:rPr lang="nb-NO" sz="2400" b="0" i="0" u="none" strike="noStrike" baseline="0">
                <a:latin typeface="Calibri" panose="020F0502020204030204" pitchFamily="34" charset="0"/>
              </a:rPr>
              <a:t>Utdanning og rehabilitering for mennesker med medfødt og/ eller ervervet nedsatt funksjonsevne. </a:t>
            </a:r>
          </a:p>
        </p:txBody>
      </p:sp>
      <p:sp>
        <p:nvSpPr>
          <p:cNvPr id="3" name="Undertittel 2">
            <a:extLst>
              <a:ext uri="{FF2B5EF4-FFF2-40B4-BE49-F238E27FC236}">
                <a16:creationId xmlns:a16="http://schemas.microsoft.com/office/drawing/2014/main" id="{28F7D309-5D86-4935-9FBA-C50A82B9BFC5}"/>
              </a:ext>
            </a:extLst>
          </p:cNvPr>
          <p:cNvSpPr>
            <a:spLocks noGrp="1"/>
          </p:cNvSpPr>
          <p:nvPr>
            <p:ph type="subTitle" idx="1"/>
          </p:nvPr>
        </p:nvSpPr>
        <p:spPr>
          <a:xfrm>
            <a:off x="860742" y="3633690"/>
            <a:ext cx="4001034" cy="2099321"/>
          </a:xfrm>
        </p:spPr>
        <p:txBody>
          <a:bodyPr>
            <a:normAutofit/>
          </a:bodyPr>
          <a:lstStyle/>
          <a:p>
            <a:pPr algn="l"/>
            <a:r>
              <a:rPr lang="nb-NO" dirty="0"/>
              <a:t>18.mars 2024</a:t>
            </a:r>
          </a:p>
        </p:txBody>
      </p:sp>
      <p:pic>
        <p:nvPicPr>
          <p:cNvPr id="5" name="Bilde 4" descr="Et bilde som inneholder hest, symbol&#10;&#10;Automatisk generert beskrivelse">
            <a:extLst>
              <a:ext uri="{FF2B5EF4-FFF2-40B4-BE49-F238E27FC236}">
                <a16:creationId xmlns:a16="http://schemas.microsoft.com/office/drawing/2014/main" id="{54B8F992-071D-4799-9344-4062AC621E93}"/>
              </a:ext>
            </a:extLst>
          </p:cNvPr>
          <p:cNvPicPr>
            <a:picLocks noChangeAspect="1"/>
          </p:cNvPicPr>
          <p:nvPr/>
        </p:nvPicPr>
        <p:blipFill rotWithShape="1">
          <a:blip r:embed="rId3">
            <a:extLst>
              <a:ext uri="{28A0092B-C50C-407E-A947-70E740481C1C}">
                <a14:useLocalDpi xmlns:a14="http://schemas.microsoft.com/office/drawing/2010/main" val="0"/>
              </a:ext>
            </a:extLst>
          </a:blip>
          <a:srcRect t="7047" b="12818"/>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419302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1C77E5-BA3D-8599-59E9-31001433BC9F}"/>
              </a:ext>
            </a:extLst>
          </p:cNvPr>
          <p:cNvSpPr>
            <a:spLocks noGrp="1"/>
          </p:cNvSpPr>
          <p:nvPr>
            <p:ph type="title"/>
          </p:nvPr>
        </p:nvSpPr>
        <p:spPr>
          <a:xfrm>
            <a:off x="838200" y="365126"/>
            <a:ext cx="10515600" cy="896516"/>
          </a:xfrm>
        </p:spPr>
        <p:txBody>
          <a:bodyPr>
            <a:normAutofit fontScale="90000"/>
          </a:bodyPr>
          <a:lstStyle/>
          <a:p>
            <a:r>
              <a:rPr lang="nb-NO" dirty="0">
                <a:latin typeface="DokChampa" panose="020B0604020202020204" pitchFamily="34" charset="-34"/>
                <a:cs typeface="DokChampa" panose="020B0604020202020204" pitchFamily="34" charset="-34"/>
              </a:rPr>
              <a:t>Lov om grunnskolen og den </a:t>
            </a:r>
            <a:r>
              <a:rPr lang="nb-NO" dirty="0" err="1">
                <a:latin typeface="DokChampa" panose="020B0604020202020204" pitchFamily="34" charset="-34"/>
                <a:cs typeface="DokChampa" panose="020B0604020202020204" pitchFamily="34" charset="-34"/>
              </a:rPr>
              <a:t>viederegående</a:t>
            </a:r>
            <a:r>
              <a:rPr lang="nb-NO" dirty="0">
                <a:latin typeface="DokChampa" panose="020B0604020202020204" pitchFamily="34" charset="-34"/>
                <a:cs typeface="DokChampa" panose="020B0604020202020204" pitchFamily="34" charset="-34"/>
              </a:rPr>
              <a:t> </a:t>
            </a:r>
            <a:r>
              <a:rPr lang="nb-NO" dirty="0" err="1">
                <a:latin typeface="DokChampa" panose="020B0604020202020204" pitchFamily="34" charset="-34"/>
                <a:cs typeface="DokChampa" panose="020B0604020202020204" pitchFamily="34" charset="-34"/>
              </a:rPr>
              <a:t>opplærringa</a:t>
            </a:r>
            <a:r>
              <a:rPr lang="nb-NO" dirty="0">
                <a:latin typeface="DokChampa" panose="020B0604020202020204" pitchFamily="34" charset="-34"/>
                <a:cs typeface="DokChampa" panose="020B0604020202020204" pitchFamily="34" charset="-34"/>
              </a:rPr>
              <a:t> (opplæringslova)</a:t>
            </a:r>
          </a:p>
        </p:txBody>
      </p:sp>
      <p:sp>
        <p:nvSpPr>
          <p:cNvPr id="3" name="Plassholder for innhold 2">
            <a:extLst>
              <a:ext uri="{FF2B5EF4-FFF2-40B4-BE49-F238E27FC236}">
                <a16:creationId xmlns:a16="http://schemas.microsoft.com/office/drawing/2014/main" id="{908EA35A-C812-5C13-1CED-76C937AA89C0}"/>
              </a:ext>
            </a:extLst>
          </p:cNvPr>
          <p:cNvSpPr>
            <a:spLocks noGrp="1"/>
          </p:cNvSpPr>
          <p:nvPr>
            <p:ph idx="1"/>
          </p:nvPr>
        </p:nvSpPr>
        <p:spPr/>
        <p:txBody>
          <a:bodyPr/>
          <a:lstStyle/>
          <a:p>
            <a:pPr marL="0" indent="0">
              <a:buNone/>
            </a:pPr>
            <a:r>
              <a:rPr lang="nb-NO" sz="2800" b="1" i="0" u="none" strike="noStrike" baseline="0" dirty="0">
                <a:solidFill>
                  <a:srgbClr val="000000"/>
                </a:solidFill>
                <a:latin typeface="DokChampa" panose="020B0604020202020204" pitchFamily="34" charset="-34"/>
                <a:cs typeface="DokChampa" panose="020B0604020202020204" pitchFamily="34" charset="-34"/>
              </a:rPr>
              <a:t>Opplæringslova </a:t>
            </a:r>
            <a:endParaRPr lang="nb-NO" sz="2800" b="0" i="0" u="none" strike="noStrike" baseline="0" dirty="0">
              <a:solidFill>
                <a:srgbClr val="000000"/>
              </a:solidFill>
              <a:latin typeface="DokChampa" panose="020B0604020202020204" pitchFamily="34" charset="-34"/>
              <a:cs typeface="DokChampa" panose="020B0604020202020204" pitchFamily="34" charset="-34"/>
            </a:endParaRPr>
          </a:p>
          <a:p>
            <a:r>
              <a:rPr lang="nb-NO" sz="2400" b="0" i="0" u="none" strike="noStrike" baseline="0" dirty="0">
                <a:solidFill>
                  <a:srgbClr val="000000"/>
                </a:solidFill>
                <a:latin typeface="DokChampa" panose="020B0604020202020204" pitchFamily="34" charset="-34"/>
                <a:cs typeface="DokChampa" panose="020B0604020202020204" pitchFamily="34" charset="-34"/>
              </a:rPr>
              <a:t>Rett og plikt til opplæring §2-1 </a:t>
            </a:r>
          </a:p>
          <a:p>
            <a:r>
              <a:rPr lang="nb-NO" sz="2400" b="0" i="0" u="none" strike="noStrike" baseline="0" dirty="0">
                <a:solidFill>
                  <a:srgbClr val="000000"/>
                </a:solidFill>
                <a:latin typeface="DokChampa" panose="020B0604020202020204" pitchFamily="34" charset="-34"/>
                <a:cs typeface="DokChampa" panose="020B0604020202020204" pitchFamily="34" charset="-34"/>
              </a:rPr>
              <a:t>Tilpasset opplæring, inkludert spesialundervisning § 1-3 og § 5-1 </a:t>
            </a:r>
          </a:p>
          <a:p>
            <a:r>
              <a:rPr lang="nb-NO" sz="2400" b="0" i="0" u="none" strike="noStrike" baseline="0" dirty="0">
                <a:solidFill>
                  <a:srgbClr val="000000"/>
                </a:solidFill>
                <a:latin typeface="DokChampa" panose="020B0604020202020204" pitchFamily="34" charset="-34"/>
                <a:cs typeface="DokChampa" panose="020B0604020202020204" pitchFamily="34" charset="-34"/>
              </a:rPr>
              <a:t>Rett til fellesskap – klasse/basis-gruppetilhørighet §8-2</a:t>
            </a:r>
          </a:p>
          <a:p>
            <a:r>
              <a:rPr lang="nb-NO" sz="2400" b="0" i="0" u="none" strike="noStrike" baseline="0" dirty="0">
                <a:solidFill>
                  <a:srgbClr val="000000"/>
                </a:solidFill>
                <a:latin typeface="DokChampa" panose="020B0604020202020204" pitchFamily="34" charset="-34"/>
                <a:cs typeface="DokChampa" panose="020B0604020202020204" pitchFamily="34" charset="-34"/>
              </a:rPr>
              <a:t>Opplæring av elever med behov for alternativ og supplerende kommunikasjon (ASK), §2-16</a:t>
            </a:r>
            <a:endParaRPr lang="nb-NO" sz="2400" dirty="0">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170232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A621A07-4F8B-3C7D-B2AE-17B5BC3FE95D}"/>
              </a:ext>
            </a:extLst>
          </p:cNvPr>
          <p:cNvPicPr>
            <a:picLocks noChangeAspect="1"/>
          </p:cNvPicPr>
          <p:nvPr/>
        </p:nvPicPr>
        <p:blipFill>
          <a:blip r:embed="rId2"/>
          <a:stretch>
            <a:fillRect/>
          </a:stretch>
        </p:blipFill>
        <p:spPr>
          <a:xfrm>
            <a:off x="801973" y="457200"/>
            <a:ext cx="10588054" cy="5943600"/>
          </a:xfrm>
          <a:prstGeom prst="rect">
            <a:avLst/>
          </a:prstGeom>
        </p:spPr>
      </p:pic>
    </p:spTree>
    <p:extLst>
      <p:ext uri="{BB962C8B-B14F-4D97-AF65-F5344CB8AC3E}">
        <p14:creationId xmlns:p14="http://schemas.microsoft.com/office/powerpoint/2010/main" val="15455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A0D2398-9BE4-ECAE-0402-1397236FE37B}"/>
              </a:ext>
            </a:extLst>
          </p:cNvPr>
          <p:cNvPicPr>
            <a:picLocks noChangeAspect="1"/>
          </p:cNvPicPr>
          <p:nvPr/>
        </p:nvPicPr>
        <p:blipFill>
          <a:blip r:embed="rId2"/>
          <a:stretch>
            <a:fillRect/>
          </a:stretch>
        </p:blipFill>
        <p:spPr>
          <a:xfrm>
            <a:off x="105103" y="0"/>
            <a:ext cx="11981793" cy="6753542"/>
          </a:xfrm>
          <a:prstGeom prst="rect">
            <a:avLst/>
          </a:prstGeom>
        </p:spPr>
      </p:pic>
    </p:spTree>
    <p:extLst>
      <p:ext uri="{BB962C8B-B14F-4D97-AF65-F5344CB8AC3E}">
        <p14:creationId xmlns:p14="http://schemas.microsoft.com/office/powerpoint/2010/main" val="241463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31E659B-6A25-9275-C934-08A89B470FF1}"/>
              </a:ext>
            </a:extLst>
          </p:cNvPr>
          <p:cNvPicPr>
            <a:picLocks noChangeAspect="1"/>
          </p:cNvPicPr>
          <p:nvPr/>
        </p:nvPicPr>
        <p:blipFill>
          <a:blip r:embed="rId2"/>
          <a:stretch>
            <a:fillRect/>
          </a:stretch>
        </p:blipFill>
        <p:spPr>
          <a:xfrm>
            <a:off x="57807" y="0"/>
            <a:ext cx="12076386" cy="6908731"/>
          </a:xfrm>
          <a:prstGeom prst="rect">
            <a:avLst/>
          </a:prstGeom>
        </p:spPr>
      </p:pic>
    </p:spTree>
    <p:extLst>
      <p:ext uri="{BB962C8B-B14F-4D97-AF65-F5344CB8AC3E}">
        <p14:creationId xmlns:p14="http://schemas.microsoft.com/office/powerpoint/2010/main" val="287966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97F4D7D-7C5B-2F9B-7C59-FC6E5B9C224B}"/>
              </a:ext>
            </a:extLst>
          </p:cNvPr>
          <p:cNvPicPr>
            <a:picLocks noChangeAspect="1"/>
          </p:cNvPicPr>
          <p:nvPr/>
        </p:nvPicPr>
        <p:blipFill>
          <a:blip r:embed="rId2"/>
          <a:stretch>
            <a:fillRect/>
          </a:stretch>
        </p:blipFill>
        <p:spPr>
          <a:xfrm>
            <a:off x="73572" y="-16346"/>
            <a:ext cx="12118427" cy="6932782"/>
          </a:xfrm>
          <a:prstGeom prst="rect">
            <a:avLst/>
          </a:prstGeom>
        </p:spPr>
      </p:pic>
    </p:spTree>
    <p:extLst>
      <p:ext uri="{BB962C8B-B14F-4D97-AF65-F5344CB8AC3E}">
        <p14:creationId xmlns:p14="http://schemas.microsoft.com/office/powerpoint/2010/main" val="55262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EE5D50-1D1E-03BC-4B22-1BAA0B1D33AA}"/>
              </a:ext>
            </a:extLst>
          </p:cNvPr>
          <p:cNvSpPr>
            <a:spLocks noGrp="1"/>
          </p:cNvSpPr>
          <p:nvPr>
            <p:ph type="title"/>
          </p:nvPr>
        </p:nvSpPr>
        <p:spPr>
          <a:xfrm>
            <a:off x="838200" y="365125"/>
            <a:ext cx="10515600" cy="1058561"/>
          </a:xfrm>
        </p:spPr>
        <p:txBody>
          <a:bodyPr>
            <a:normAutofit fontScale="90000"/>
          </a:bodyPr>
          <a:lstStyle/>
          <a:p>
            <a:r>
              <a:rPr lang="nb-NO" dirty="0">
                <a:solidFill>
                  <a:srgbClr val="C00000"/>
                </a:solidFill>
                <a:latin typeface="DokChampa" panose="020B0604020202020204" pitchFamily="34" charset="-34"/>
                <a:cs typeface="DokChampa" panose="020B0604020202020204" pitchFamily="34" charset="-34"/>
              </a:rPr>
              <a:t>Opplæringslova, </a:t>
            </a:r>
            <a:r>
              <a:rPr lang="nb-NO" dirty="0" err="1">
                <a:solidFill>
                  <a:srgbClr val="C00000"/>
                </a:solidFill>
                <a:latin typeface="DokChampa" panose="020B0604020202020204" pitchFamily="34" charset="-34"/>
                <a:cs typeface="DokChampa" panose="020B0604020202020204" pitchFamily="34" charset="-34"/>
              </a:rPr>
              <a:t>kap</a:t>
            </a:r>
            <a:r>
              <a:rPr lang="nb-NO" dirty="0">
                <a:solidFill>
                  <a:srgbClr val="C00000"/>
                </a:solidFill>
                <a:latin typeface="DokChampa" panose="020B0604020202020204" pitchFamily="34" charset="-34"/>
                <a:cs typeface="DokChampa" panose="020B0604020202020204" pitchFamily="34" charset="-34"/>
              </a:rPr>
              <a:t> 4A</a:t>
            </a:r>
            <a:br>
              <a:rPr lang="nb-NO" dirty="0">
                <a:solidFill>
                  <a:srgbClr val="C00000"/>
                </a:solidFill>
                <a:latin typeface="DokChampa" panose="020B0604020202020204" pitchFamily="34" charset="-34"/>
                <a:cs typeface="DokChampa" panose="020B0604020202020204" pitchFamily="34" charset="-34"/>
              </a:rPr>
            </a:br>
            <a:r>
              <a:rPr lang="nb-NO" dirty="0">
                <a:solidFill>
                  <a:srgbClr val="C00000"/>
                </a:solidFill>
                <a:latin typeface="DokChampa" panose="020B0604020202020204" pitchFamily="34" charset="-34"/>
                <a:cs typeface="DokChampa" panose="020B0604020202020204" pitchFamily="34" charset="-34"/>
              </a:rPr>
              <a:t>Opplæring spesielt organisert for vokse</a:t>
            </a:r>
          </a:p>
        </p:txBody>
      </p:sp>
      <p:sp>
        <p:nvSpPr>
          <p:cNvPr id="3" name="Plassholder for innhold 2">
            <a:extLst>
              <a:ext uri="{FF2B5EF4-FFF2-40B4-BE49-F238E27FC236}">
                <a16:creationId xmlns:a16="http://schemas.microsoft.com/office/drawing/2014/main" id="{98FEF654-7A88-6663-EF06-4C8986FA0955}"/>
              </a:ext>
            </a:extLst>
          </p:cNvPr>
          <p:cNvSpPr>
            <a:spLocks noGrp="1"/>
          </p:cNvSpPr>
          <p:nvPr>
            <p:ph idx="1"/>
          </p:nvPr>
        </p:nvSpPr>
        <p:spPr>
          <a:xfrm>
            <a:off x="838200" y="1655180"/>
            <a:ext cx="10515600" cy="4521783"/>
          </a:xfrm>
        </p:spPr>
        <p:txBody>
          <a:bodyPr/>
          <a:lstStyle/>
          <a:p>
            <a:pPr algn="l"/>
            <a:r>
              <a:rPr lang="nb-NO" sz="2400" b="0" i="0" dirty="0">
                <a:solidFill>
                  <a:srgbClr val="333333"/>
                </a:solidFill>
                <a:effectLst/>
                <a:latin typeface="DokChampa" panose="020B0604020202020204" pitchFamily="34" charset="-34"/>
                <a:cs typeface="DokChampa" panose="020B0604020202020204" pitchFamily="34" charset="-34"/>
              </a:rPr>
              <a:t>Gjelder voksen over opplæringspliktig alder</a:t>
            </a:r>
          </a:p>
          <a:p>
            <a:pPr marL="0" indent="0" algn="l">
              <a:buNone/>
            </a:pPr>
            <a:endParaRPr lang="nb-NO" sz="2400" b="0" i="0" dirty="0">
              <a:solidFill>
                <a:srgbClr val="333333"/>
              </a:solidFill>
              <a:effectLst/>
              <a:latin typeface="DokChampa" panose="020B0604020202020204" pitchFamily="34" charset="-34"/>
              <a:cs typeface="DokChampa" panose="020B0604020202020204" pitchFamily="34" charset="-34"/>
            </a:endParaRPr>
          </a:p>
          <a:p>
            <a:pPr algn="l"/>
            <a:r>
              <a:rPr lang="nb-NO" sz="2400" b="0" i="0" dirty="0">
                <a:solidFill>
                  <a:srgbClr val="333333"/>
                </a:solidFill>
                <a:effectLst/>
                <a:latin typeface="DokChampa" panose="020B0604020202020204" pitchFamily="34" charset="-34"/>
                <a:cs typeface="DokChampa" panose="020B0604020202020204" pitchFamily="34" charset="-34"/>
              </a:rPr>
              <a:t>Rett til grunnskole og videregående opplæring </a:t>
            </a:r>
          </a:p>
          <a:p>
            <a:pPr algn="l"/>
            <a:r>
              <a:rPr lang="nb-NO" sz="2400" dirty="0">
                <a:solidFill>
                  <a:srgbClr val="333333"/>
                </a:solidFill>
                <a:latin typeface="DokChampa" panose="020B0604020202020204" pitchFamily="34" charset="-34"/>
                <a:cs typeface="DokChampa" panose="020B0604020202020204" pitchFamily="34" charset="-34"/>
              </a:rPr>
              <a:t>Rett til rådgivning og behovsutredning</a:t>
            </a:r>
            <a:endParaRPr lang="nb-NO" sz="2400" b="0" i="0" dirty="0">
              <a:solidFill>
                <a:srgbClr val="333333"/>
              </a:solidFill>
              <a:effectLst/>
              <a:latin typeface="DokChampa" panose="020B0604020202020204" pitchFamily="34" charset="-34"/>
              <a:cs typeface="DokChampa" panose="020B0604020202020204" pitchFamily="34" charset="-34"/>
            </a:endParaRPr>
          </a:p>
          <a:p>
            <a:pPr algn="l"/>
            <a:r>
              <a:rPr lang="nb-NO" sz="2400" b="0" i="0" dirty="0">
                <a:solidFill>
                  <a:srgbClr val="333333"/>
                </a:solidFill>
                <a:effectLst/>
                <a:latin typeface="DokChampa" panose="020B0604020202020204" pitchFamily="34" charset="-34"/>
                <a:cs typeface="DokChampa" panose="020B0604020202020204" pitchFamily="34" charset="-34"/>
              </a:rPr>
              <a:t>Rett til påbygning etter yrkesfag for å få studiekompetanse</a:t>
            </a:r>
          </a:p>
          <a:p>
            <a:pPr algn="l"/>
            <a:r>
              <a:rPr lang="nb-NO" sz="2400" dirty="0">
                <a:solidFill>
                  <a:srgbClr val="333333"/>
                </a:solidFill>
                <a:latin typeface="DokChampa" panose="020B0604020202020204" pitchFamily="34" charset="-34"/>
                <a:cs typeface="DokChampa" panose="020B0604020202020204" pitchFamily="34" charset="-34"/>
              </a:rPr>
              <a:t>Rett til nytt fagbrev </a:t>
            </a:r>
          </a:p>
          <a:p>
            <a:pPr algn="l"/>
            <a:r>
              <a:rPr lang="nb-NO" sz="2400" b="0" i="0" dirty="0">
                <a:solidFill>
                  <a:srgbClr val="333333"/>
                </a:solidFill>
                <a:effectLst/>
                <a:latin typeface="DokChampa" panose="020B0604020202020204" pitchFamily="34" charset="-34"/>
                <a:cs typeface="DokChampa" panose="020B0604020202020204" pitchFamily="34" charset="-34"/>
              </a:rPr>
              <a:t>Gratis skyss over 4 km</a:t>
            </a:r>
          </a:p>
          <a:p>
            <a:pPr marL="0" indent="0">
              <a:buNone/>
            </a:pPr>
            <a:endParaRPr lang="nb-NO" dirty="0"/>
          </a:p>
        </p:txBody>
      </p:sp>
    </p:spTree>
    <p:extLst>
      <p:ext uri="{BB962C8B-B14F-4D97-AF65-F5344CB8AC3E}">
        <p14:creationId xmlns:p14="http://schemas.microsoft.com/office/powerpoint/2010/main" val="230627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EE5D50-1D1E-03BC-4B22-1BAA0B1D33AA}"/>
              </a:ext>
            </a:extLst>
          </p:cNvPr>
          <p:cNvSpPr>
            <a:spLocks noGrp="1"/>
          </p:cNvSpPr>
          <p:nvPr>
            <p:ph type="title"/>
          </p:nvPr>
        </p:nvSpPr>
        <p:spPr>
          <a:xfrm>
            <a:off x="838200" y="365125"/>
            <a:ext cx="10515600" cy="1058561"/>
          </a:xfrm>
        </p:spPr>
        <p:txBody>
          <a:bodyPr>
            <a:normAutofit fontScale="90000"/>
          </a:bodyPr>
          <a:lstStyle/>
          <a:p>
            <a:r>
              <a:rPr lang="nb-NO" dirty="0">
                <a:solidFill>
                  <a:srgbClr val="C00000"/>
                </a:solidFill>
                <a:latin typeface="DokChampa" panose="020B0604020202020204" pitchFamily="34" charset="-34"/>
                <a:cs typeface="DokChampa" panose="020B0604020202020204" pitchFamily="34" charset="-34"/>
              </a:rPr>
              <a:t>Opplæringslova, </a:t>
            </a:r>
            <a:r>
              <a:rPr lang="nb-NO" dirty="0" err="1">
                <a:solidFill>
                  <a:srgbClr val="C00000"/>
                </a:solidFill>
                <a:latin typeface="DokChampa" panose="020B0604020202020204" pitchFamily="34" charset="-34"/>
                <a:cs typeface="DokChampa" panose="020B0604020202020204" pitchFamily="34" charset="-34"/>
              </a:rPr>
              <a:t>kap</a:t>
            </a:r>
            <a:r>
              <a:rPr lang="nb-NO" dirty="0">
                <a:solidFill>
                  <a:srgbClr val="C00000"/>
                </a:solidFill>
                <a:latin typeface="DokChampa" panose="020B0604020202020204" pitchFamily="34" charset="-34"/>
                <a:cs typeface="DokChampa" panose="020B0604020202020204" pitchFamily="34" charset="-34"/>
              </a:rPr>
              <a:t> 4A</a:t>
            </a:r>
            <a:br>
              <a:rPr lang="nb-NO" dirty="0">
                <a:solidFill>
                  <a:srgbClr val="C00000"/>
                </a:solidFill>
                <a:latin typeface="DokChampa" panose="020B0604020202020204" pitchFamily="34" charset="-34"/>
                <a:cs typeface="DokChampa" panose="020B0604020202020204" pitchFamily="34" charset="-34"/>
              </a:rPr>
            </a:br>
            <a:r>
              <a:rPr lang="nb-NO" dirty="0">
                <a:solidFill>
                  <a:srgbClr val="C00000"/>
                </a:solidFill>
                <a:latin typeface="DokChampa" panose="020B0604020202020204" pitchFamily="34" charset="-34"/>
                <a:cs typeface="DokChampa" panose="020B0604020202020204" pitchFamily="34" charset="-34"/>
              </a:rPr>
              <a:t>Opplæring spesielt organisert for vokse</a:t>
            </a:r>
          </a:p>
        </p:txBody>
      </p:sp>
      <p:sp>
        <p:nvSpPr>
          <p:cNvPr id="3" name="Plassholder for innhold 2">
            <a:extLst>
              <a:ext uri="{FF2B5EF4-FFF2-40B4-BE49-F238E27FC236}">
                <a16:creationId xmlns:a16="http://schemas.microsoft.com/office/drawing/2014/main" id="{98FEF654-7A88-6663-EF06-4C8986FA0955}"/>
              </a:ext>
            </a:extLst>
          </p:cNvPr>
          <p:cNvSpPr>
            <a:spLocks noGrp="1"/>
          </p:cNvSpPr>
          <p:nvPr>
            <p:ph idx="1"/>
          </p:nvPr>
        </p:nvSpPr>
        <p:spPr>
          <a:xfrm>
            <a:off x="838200" y="1655180"/>
            <a:ext cx="10515600" cy="4521783"/>
          </a:xfrm>
        </p:spPr>
        <p:txBody>
          <a:bodyPr>
            <a:normAutofit/>
          </a:bodyPr>
          <a:lstStyle/>
          <a:p>
            <a:pPr algn="l"/>
            <a:r>
              <a:rPr lang="nb-NO" b="1" i="0" dirty="0">
                <a:solidFill>
                  <a:srgbClr val="333333"/>
                </a:solidFill>
                <a:effectLst/>
                <a:latin typeface="DokChampa" panose="020B0604020202020204" pitchFamily="34" charset="-34"/>
                <a:cs typeface="DokChampa" panose="020B0604020202020204" pitchFamily="34" charset="-34"/>
              </a:rPr>
              <a:t>§ 4A-2.</a:t>
            </a:r>
            <a:r>
              <a:rPr lang="nb-NO" b="1" i="1" dirty="0">
                <a:solidFill>
                  <a:srgbClr val="333333"/>
                </a:solidFill>
                <a:effectLst/>
                <a:latin typeface="DokChampa" panose="020B0604020202020204" pitchFamily="34" charset="-34"/>
                <a:cs typeface="DokChampa" panose="020B0604020202020204" pitchFamily="34" charset="-34"/>
              </a:rPr>
              <a:t>Rett til spesialundervisning på grunnskolens område</a:t>
            </a:r>
            <a:endParaRPr lang="nb-NO" b="0" i="0" dirty="0">
              <a:solidFill>
                <a:srgbClr val="333333"/>
              </a:solidFill>
              <a:effectLst/>
              <a:latin typeface="DokChampa" panose="020B0604020202020204" pitchFamily="34" charset="-34"/>
              <a:cs typeface="DokChampa" panose="020B0604020202020204" pitchFamily="34" charset="-34"/>
            </a:endParaRPr>
          </a:p>
          <a:p>
            <a:pPr algn="l"/>
            <a:r>
              <a:rPr lang="nb-NO" b="0" i="0" dirty="0" err="1">
                <a:solidFill>
                  <a:srgbClr val="333333"/>
                </a:solidFill>
                <a:effectLst/>
                <a:latin typeface="DokChampa" panose="020B0604020202020204" pitchFamily="34" charset="-34"/>
                <a:cs typeface="DokChampa" panose="020B0604020202020204" pitchFamily="34" charset="-34"/>
              </a:rPr>
              <a:t>Vaksne</a:t>
            </a:r>
            <a:r>
              <a:rPr lang="nb-NO" b="0" i="0" dirty="0">
                <a:solidFill>
                  <a:srgbClr val="333333"/>
                </a:solidFill>
                <a:effectLst/>
                <a:latin typeface="DokChampa" panose="020B0604020202020204" pitchFamily="34" charset="-34"/>
                <a:cs typeface="DokChampa" panose="020B0604020202020204" pitchFamily="34" charset="-34"/>
              </a:rPr>
              <a:t> som </a:t>
            </a:r>
            <a:r>
              <a:rPr lang="nb-NO" b="0" i="0" dirty="0" err="1">
                <a:solidFill>
                  <a:srgbClr val="333333"/>
                </a:solidFill>
                <a:effectLst/>
                <a:latin typeface="DokChampa" panose="020B0604020202020204" pitchFamily="34" charset="-34"/>
                <a:cs typeface="DokChampa" panose="020B0604020202020204" pitchFamily="34" charset="-34"/>
              </a:rPr>
              <a:t>ikkje</a:t>
            </a:r>
            <a:r>
              <a:rPr lang="nb-NO" b="0" i="0" dirty="0">
                <a:solidFill>
                  <a:srgbClr val="333333"/>
                </a:solidFill>
                <a:effectLst/>
                <a:latin typeface="DokChampa" panose="020B0604020202020204" pitchFamily="34" charset="-34"/>
                <a:cs typeface="DokChampa" panose="020B0604020202020204" pitchFamily="34" charset="-34"/>
              </a:rPr>
              <a:t> har eller som </a:t>
            </a:r>
            <a:r>
              <a:rPr lang="nb-NO" b="0" i="0" dirty="0" err="1">
                <a:solidFill>
                  <a:srgbClr val="333333"/>
                </a:solidFill>
                <a:effectLst/>
                <a:latin typeface="DokChampa" panose="020B0604020202020204" pitchFamily="34" charset="-34"/>
                <a:cs typeface="DokChampa" panose="020B0604020202020204" pitchFamily="34" charset="-34"/>
              </a:rPr>
              <a:t>ikkje</a:t>
            </a:r>
            <a:r>
              <a:rPr lang="nb-NO" b="0" i="0" dirty="0">
                <a:solidFill>
                  <a:srgbClr val="333333"/>
                </a:solidFill>
                <a:effectLst/>
                <a:latin typeface="DokChampa" panose="020B0604020202020204" pitchFamily="34" charset="-34"/>
                <a:cs typeface="DokChampa" panose="020B0604020202020204" pitchFamily="34" charset="-34"/>
              </a:rPr>
              <a:t> kan få </a:t>
            </a:r>
            <a:r>
              <a:rPr lang="nb-NO" b="0" i="0" dirty="0" err="1">
                <a:solidFill>
                  <a:srgbClr val="333333"/>
                </a:solidFill>
                <a:effectLst/>
                <a:latin typeface="DokChampa" panose="020B0604020202020204" pitchFamily="34" charset="-34"/>
                <a:cs typeface="DokChampa" panose="020B0604020202020204" pitchFamily="34" charset="-34"/>
              </a:rPr>
              <a:t>tilfredsstillande</a:t>
            </a:r>
            <a:r>
              <a:rPr lang="nb-NO" b="0" i="0" dirty="0">
                <a:solidFill>
                  <a:srgbClr val="333333"/>
                </a:solidFill>
                <a:effectLst/>
                <a:latin typeface="DokChampa" panose="020B0604020202020204" pitchFamily="34" charset="-34"/>
                <a:cs typeface="DokChampa" panose="020B0604020202020204" pitchFamily="34" charset="-34"/>
              </a:rPr>
              <a:t> utbytte av det ordinære </a:t>
            </a:r>
            <a:r>
              <a:rPr lang="nb-NO" b="0" i="0" dirty="0" err="1">
                <a:solidFill>
                  <a:srgbClr val="333333"/>
                </a:solidFill>
                <a:effectLst/>
                <a:latin typeface="DokChampa" panose="020B0604020202020204" pitchFamily="34" charset="-34"/>
                <a:cs typeface="DokChampa" panose="020B0604020202020204" pitchFamily="34" charset="-34"/>
              </a:rPr>
              <a:t>opplæringstilbodet</a:t>
            </a:r>
            <a:r>
              <a:rPr lang="nb-NO" b="0" i="0" dirty="0">
                <a:solidFill>
                  <a:srgbClr val="333333"/>
                </a:solidFill>
                <a:effectLst/>
                <a:latin typeface="DokChampa" panose="020B0604020202020204" pitchFamily="34" charset="-34"/>
                <a:cs typeface="DokChampa" panose="020B0604020202020204" pitchFamily="34" charset="-34"/>
              </a:rPr>
              <a:t> for </a:t>
            </a:r>
            <a:r>
              <a:rPr lang="nb-NO" b="0" i="0" dirty="0" err="1">
                <a:solidFill>
                  <a:srgbClr val="333333"/>
                </a:solidFill>
                <a:effectLst/>
                <a:latin typeface="DokChampa" panose="020B0604020202020204" pitchFamily="34" charset="-34"/>
                <a:cs typeface="DokChampa" panose="020B0604020202020204" pitchFamily="34" charset="-34"/>
              </a:rPr>
              <a:t>vaksne</a:t>
            </a:r>
            <a:r>
              <a:rPr lang="nb-NO" b="0" i="0" dirty="0">
                <a:solidFill>
                  <a:srgbClr val="333333"/>
                </a:solidFill>
                <a:effectLst/>
                <a:latin typeface="DokChampa" panose="020B0604020202020204" pitchFamily="34" charset="-34"/>
                <a:cs typeface="DokChampa" panose="020B0604020202020204" pitchFamily="34" charset="-34"/>
              </a:rPr>
              <a:t>, har rett til spesialundervisning.</a:t>
            </a:r>
          </a:p>
          <a:p>
            <a:pPr algn="l"/>
            <a:r>
              <a:rPr lang="nb-NO" b="0" i="0" dirty="0" err="1">
                <a:solidFill>
                  <a:srgbClr val="333333"/>
                </a:solidFill>
                <a:effectLst/>
                <a:latin typeface="DokChampa" panose="020B0604020202020204" pitchFamily="34" charset="-34"/>
                <a:cs typeface="DokChampa" panose="020B0604020202020204" pitchFamily="34" charset="-34"/>
              </a:rPr>
              <a:t>Vaksne</a:t>
            </a:r>
            <a:r>
              <a:rPr lang="nb-NO" b="0" i="0" dirty="0">
                <a:solidFill>
                  <a:srgbClr val="333333"/>
                </a:solidFill>
                <a:effectLst/>
                <a:latin typeface="DokChampa" panose="020B0604020202020204" pitchFamily="34" charset="-34"/>
                <a:cs typeface="DokChampa" panose="020B0604020202020204" pitchFamily="34" charset="-34"/>
              </a:rPr>
              <a:t> som har </a:t>
            </a:r>
            <a:r>
              <a:rPr lang="nb-NO" b="0" i="0" dirty="0" err="1">
                <a:solidFill>
                  <a:srgbClr val="333333"/>
                </a:solidFill>
                <a:effectLst/>
                <a:latin typeface="DokChampa" panose="020B0604020202020204" pitchFamily="34" charset="-34"/>
                <a:cs typeface="DokChampa" panose="020B0604020202020204" pitchFamily="34" charset="-34"/>
              </a:rPr>
              <a:t>særlege</a:t>
            </a:r>
            <a:r>
              <a:rPr lang="nb-NO" b="0" i="0" dirty="0">
                <a:solidFill>
                  <a:srgbClr val="333333"/>
                </a:solidFill>
                <a:effectLst/>
                <a:latin typeface="DokChampa" panose="020B0604020202020204" pitchFamily="34" charset="-34"/>
                <a:cs typeface="DokChampa" panose="020B0604020202020204" pitchFamily="34" charset="-34"/>
              </a:rPr>
              <a:t> behov for opplæring for å kunne utvikle eller </a:t>
            </a:r>
            <a:r>
              <a:rPr lang="nb-NO" b="0" i="0" dirty="0" err="1">
                <a:solidFill>
                  <a:srgbClr val="333333"/>
                </a:solidFill>
                <a:effectLst/>
                <a:latin typeface="DokChampa" panose="020B0604020202020204" pitchFamily="34" charset="-34"/>
                <a:cs typeface="DokChampa" panose="020B0604020202020204" pitchFamily="34" charset="-34"/>
              </a:rPr>
              <a:t>halde</a:t>
            </a:r>
            <a:r>
              <a:rPr lang="nb-NO" b="0" i="0" dirty="0">
                <a:solidFill>
                  <a:srgbClr val="333333"/>
                </a:solidFill>
                <a:effectLst/>
                <a:latin typeface="DokChampa" panose="020B0604020202020204" pitchFamily="34" charset="-34"/>
                <a:cs typeface="DokChampa" panose="020B0604020202020204" pitchFamily="34" charset="-34"/>
              </a:rPr>
              <a:t> ved like </a:t>
            </a:r>
            <a:r>
              <a:rPr lang="nb-NO" b="0" i="0" dirty="0" err="1">
                <a:solidFill>
                  <a:srgbClr val="333333"/>
                </a:solidFill>
                <a:effectLst/>
                <a:latin typeface="DokChampa" panose="020B0604020202020204" pitchFamily="34" charset="-34"/>
                <a:cs typeface="DokChampa" panose="020B0604020202020204" pitchFamily="34" charset="-34"/>
              </a:rPr>
              <a:t>grunnleggjande</a:t>
            </a:r>
            <a:r>
              <a:rPr lang="nb-NO" b="0" i="0" dirty="0">
                <a:solidFill>
                  <a:srgbClr val="333333"/>
                </a:solidFill>
                <a:effectLst/>
                <a:latin typeface="DokChampa" panose="020B0604020202020204" pitchFamily="34" charset="-34"/>
                <a:cs typeface="DokChampa" panose="020B0604020202020204" pitchFamily="34" charset="-34"/>
              </a:rPr>
              <a:t> dugleik, har rett til slik opplæring.</a:t>
            </a:r>
          </a:p>
          <a:p>
            <a:pPr algn="l"/>
            <a:r>
              <a:rPr lang="nb-NO" dirty="0">
                <a:solidFill>
                  <a:srgbClr val="333333"/>
                </a:solidFill>
                <a:latin typeface="DokChampa" panose="020B0604020202020204" pitchFamily="34" charset="-34"/>
                <a:cs typeface="DokChampa" panose="020B0604020202020204" pitchFamily="34" charset="-34"/>
              </a:rPr>
              <a:t>Rett til ASK</a:t>
            </a:r>
          </a:p>
          <a:p>
            <a:pPr algn="l"/>
            <a:r>
              <a:rPr lang="nb-NO" b="0" i="0" dirty="0">
                <a:solidFill>
                  <a:srgbClr val="333333"/>
                </a:solidFill>
                <a:effectLst/>
                <a:latin typeface="DokChampa" panose="020B0604020202020204" pitchFamily="34" charset="-34"/>
                <a:cs typeface="DokChampa" panose="020B0604020202020204" pitchFamily="34" charset="-34"/>
              </a:rPr>
              <a:t>Pålegg </a:t>
            </a:r>
            <a:r>
              <a:rPr lang="nb-NO" dirty="0">
                <a:solidFill>
                  <a:srgbClr val="333333"/>
                </a:solidFill>
                <a:latin typeface="DokChampa" panose="020B0604020202020204" pitchFamily="34" charset="-34"/>
                <a:cs typeface="DokChampa" panose="020B0604020202020204" pitchFamily="34" charset="-34"/>
              </a:rPr>
              <a:t>om samordning av tjenester</a:t>
            </a:r>
            <a:endParaRPr lang="nb-NO" b="0" i="0" dirty="0">
              <a:solidFill>
                <a:srgbClr val="333333"/>
              </a:solidFill>
              <a:effectLst/>
              <a:latin typeface="DokChampa" panose="020B0604020202020204" pitchFamily="34" charset="-34"/>
              <a:cs typeface="DokChampa" panose="020B0604020202020204" pitchFamily="34" charset="-34"/>
            </a:endParaRPr>
          </a:p>
          <a:p>
            <a:endParaRPr lang="nb-NO" dirty="0"/>
          </a:p>
        </p:txBody>
      </p:sp>
    </p:spTree>
    <p:extLst>
      <p:ext uri="{BB962C8B-B14F-4D97-AF65-F5344CB8AC3E}">
        <p14:creationId xmlns:p14="http://schemas.microsoft.com/office/powerpoint/2010/main" val="287197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716E3E-2262-B364-5F2A-37048A6A2D2B}"/>
              </a:ext>
            </a:extLst>
          </p:cNvPr>
          <p:cNvSpPr>
            <a:spLocks noGrp="1"/>
          </p:cNvSpPr>
          <p:nvPr>
            <p:ph type="title"/>
          </p:nvPr>
        </p:nvSpPr>
        <p:spPr>
          <a:xfrm>
            <a:off x="838200" y="365125"/>
            <a:ext cx="10515600" cy="1232447"/>
          </a:xfrm>
        </p:spPr>
        <p:txBody>
          <a:bodyPr/>
          <a:lstStyle/>
          <a:p>
            <a:r>
              <a:rPr lang="nb-NO" dirty="0">
                <a:latin typeface="DokChampa" panose="020B0604020202020204" pitchFamily="34" charset="-34"/>
                <a:cs typeface="DokChampa" panose="020B0604020202020204" pitchFamily="34" charset="-34"/>
              </a:rPr>
              <a:t>Voksenopplæring og spesialundervisning</a:t>
            </a:r>
          </a:p>
        </p:txBody>
      </p:sp>
      <p:sp>
        <p:nvSpPr>
          <p:cNvPr id="3" name="Plassholder for innhold 2">
            <a:extLst>
              <a:ext uri="{FF2B5EF4-FFF2-40B4-BE49-F238E27FC236}">
                <a16:creationId xmlns:a16="http://schemas.microsoft.com/office/drawing/2014/main" id="{DA43EBFB-6202-4922-4DED-6D9D9A103BFE}"/>
              </a:ext>
            </a:extLst>
          </p:cNvPr>
          <p:cNvSpPr>
            <a:spLocks noGrp="1"/>
          </p:cNvSpPr>
          <p:nvPr>
            <p:ph idx="1"/>
          </p:nvPr>
        </p:nvSpPr>
        <p:spPr/>
        <p:txBody>
          <a:bodyPr>
            <a:normAutofit/>
          </a:bodyPr>
          <a:lstStyle/>
          <a:p>
            <a:r>
              <a:rPr lang="nb-NO" b="0" i="0" dirty="0">
                <a:solidFill>
                  <a:srgbClr val="002856"/>
                </a:solidFill>
                <a:effectLst/>
                <a:latin typeface="DokChampa" panose="020B0604020202020204" pitchFamily="34" charset="-34"/>
                <a:cs typeface="DokChampa" panose="020B0604020202020204" pitchFamily="34" charset="-34"/>
              </a:rPr>
              <a:t>Etter </a:t>
            </a:r>
            <a:r>
              <a:rPr lang="nb-NO" b="0" i="0" u="none" strike="noStrike" dirty="0">
                <a:effectLst/>
                <a:latin typeface="DokChampa" panose="020B0604020202020204" pitchFamily="34" charset="-34"/>
                <a:cs typeface="DokChampa" panose="020B0604020202020204" pitchFamily="34" charset="-34"/>
                <a:hlinkClick r:id="rId2"/>
              </a:rPr>
              <a:t>opplæringslovens § 4A-2</a:t>
            </a:r>
            <a:r>
              <a:rPr lang="nb-NO" b="0" i="0" dirty="0">
                <a:solidFill>
                  <a:srgbClr val="002856"/>
                </a:solidFill>
                <a:effectLst/>
                <a:latin typeface="DokChampa" panose="020B0604020202020204" pitchFamily="34" charset="-34"/>
                <a:cs typeface="DokChampa" panose="020B0604020202020204" pitchFamily="34" charset="-34"/>
              </a:rPr>
              <a:t> har voksne som ikke har et tilfredsstillende utbytte av det ordinære opplæringstilbudet for voksne, rett til spesialundervisning. </a:t>
            </a:r>
          </a:p>
          <a:p>
            <a:r>
              <a:rPr lang="nb-NO" b="0" i="0" dirty="0">
                <a:solidFill>
                  <a:srgbClr val="002856"/>
                </a:solidFill>
                <a:effectLst/>
                <a:latin typeface="DokChampa" panose="020B0604020202020204" pitchFamily="34" charset="-34"/>
                <a:cs typeface="DokChampa" panose="020B0604020202020204" pitchFamily="34" charset="-34"/>
              </a:rPr>
              <a:t>Det er rektor ved Levanger voksenopplæring som fatter enkeltvedtak om rett til spesialundervisning.</a:t>
            </a:r>
          </a:p>
        </p:txBody>
      </p:sp>
    </p:spTree>
    <p:extLst>
      <p:ext uri="{BB962C8B-B14F-4D97-AF65-F5344CB8AC3E}">
        <p14:creationId xmlns:p14="http://schemas.microsoft.com/office/powerpoint/2010/main" val="128852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EC4DDD-2A2D-20F9-05E2-56D317D558A2}"/>
              </a:ext>
            </a:extLst>
          </p:cNvPr>
          <p:cNvSpPr>
            <a:spLocks noGrp="1"/>
          </p:cNvSpPr>
          <p:nvPr>
            <p:ph type="title"/>
          </p:nvPr>
        </p:nvSpPr>
        <p:spPr>
          <a:xfrm>
            <a:off x="838200" y="365126"/>
            <a:ext cx="10515600" cy="1053772"/>
          </a:xfrm>
        </p:spPr>
        <p:txBody>
          <a:bodyPr/>
          <a:lstStyle/>
          <a:p>
            <a:r>
              <a:rPr lang="nb-NO" dirty="0"/>
              <a:t>       Rehabilitering etter hjerneslag</a:t>
            </a:r>
          </a:p>
        </p:txBody>
      </p:sp>
      <p:sp>
        <p:nvSpPr>
          <p:cNvPr id="3" name="Plassholder for innhold 2">
            <a:extLst>
              <a:ext uri="{FF2B5EF4-FFF2-40B4-BE49-F238E27FC236}">
                <a16:creationId xmlns:a16="http://schemas.microsoft.com/office/drawing/2014/main" id="{70E91919-EB37-18F0-EA51-93ECBD4C3CD6}"/>
              </a:ext>
            </a:extLst>
          </p:cNvPr>
          <p:cNvSpPr>
            <a:spLocks noGrp="1"/>
          </p:cNvSpPr>
          <p:nvPr>
            <p:ph idx="1"/>
          </p:nvPr>
        </p:nvSpPr>
        <p:spPr/>
        <p:txBody>
          <a:bodyPr/>
          <a:lstStyle/>
          <a:p>
            <a:pPr marL="0" indent="0">
              <a:buNone/>
            </a:pPr>
            <a:r>
              <a:rPr lang="nb-NO" dirty="0">
                <a:latin typeface="DokChampa" panose="020B0604020202020204" pitchFamily="34" charset="-34"/>
                <a:cs typeface="DokChampa" panose="020B0604020202020204" pitchFamily="34" charset="-34"/>
              </a:rPr>
              <a:t>I 2021 var det 9158 personer i Norge som ble rammet av hjerneslag. Vanlige fysiske konsekvenser av hjerneslag er språkproblemer (afasi), lammelser, dårlig førlighet, svimmelhet, problemer med svelg, balanse, syn og kontroll av urin og tarm (Russell, 2015).</a:t>
            </a:r>
          </a:p>
          <a:p>
            <a:pPr marL="0" indent="0">
              <a:buNone/>
            </a:pPr>
            <a:endParaRPr lang="nb-NO" dirty="0"/>
          </a:p>
        </p:txBody>
      </p:sp>
    </p:spTree>
    <p:extLst>
      <p:ext uri="{BB962C8B-B14F-4D97-AF65-F5344CB8AC3E}">
        <p14:creationId xmlns:p14="http://schemas.microsoft.com/office/powerpoint/2010/main" val="45005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27E1F5-4A15-3C8A-A11D-D22054689E3A}"/>
              </a:ext>
            </a:extLst>
          </p:cNvPr>
          <p:cNvSpPr>
            <a:spLocks noGrp="1"/>
          </p:cNvSpPr>
          <p:nvPr>
            <p:ph type="title"/>
          </p:nvPr>
        </p:nvSpPr>
        <p:spPr>
          <a:xfrm>
            <a:off x="838200" y="365125"/>
            <a:ext cx="10515600" cy="1032751"/>
          </a:xfrm>
        </p:spPr>
        <p:txBody>
          <a:bodyPr>
            <a:normAutofit/>
          </a:bodyPr>
          <a:lstStyle/>
          <a:p>
            <a:r>
              <a:rPr lang="nb-NO" sz="2800" b="1" dirty="0">
                <a:latin typeface="DokChampa" panose="020B0604020202020204" pitchFamily="34" charset="-34"/>
                <a:cs typeface="DokChampa" panose="020B0604020202020204" pitchFamily="34" charset="-34"/>
              </a:rPr>
              <a:t>Nasjonal faglig retningslinje for behandling og rehabilitering ved hjerneslag (Helsedirektoratet, 2017) kapittel 4.1, </a:t>
            </a:r>
          </a:p>
        </p:txBody>
      </p:sp>
      <p:sp>
        <p:nvSpPr>
          <p:cNvPr id="3" name="Plassholder for innhold 2">
            <a:extLst>
              <a:ext uri="{FF2B5EF4-FFF2-40B4-BE49-F238E27FC236}">
                <a16:creationId xmlns:a16="http://schemas.microsoft.com/office/drawing/2014/main" id="{F9B538A6-946A-851A-AA27-6C2D50B113DF}"/>
              </a:ext>
            </a:extLst>
          </p:cNvPr>
          <p:cNvSpPr>
            <a:spLocks noGrp="1"/>
          </p:cNvSpPr>
          <p:nvPr>
            <p:ph idx="1"/>
          </p:nvPr>
        </p:nvSpPr>
        <p:spPr>
          <a:xfrm>
            <a:off x="838200" y="1513490"/>
            <a:ext cx="10515600" cy="4663473"/>
          </a:xfrm>
        </p:spPr>
        <p:txBody>
          <a:bodyPr>
            <a:normAutofit/>
          </a:bodyPr>
          <a:lstStyle/>
          <a:p>
            <a:r>
              <a:rPr lang="nb-NO" sz="2400" dirty="0">
                <a:latin typeface="DokChampa" panose="020B0604020202020204" pitchFamily="34" charset="-34"/>
                <a:cs typeface="DokChampa" panose="020B0604020202020204" pitchFamily="34" charset="-34"/>
              </a:rPr>
              <a:t>Organisering av slagrehabilitering etter utskriving fra sykehus. </a:t>
            </a:r>
          </a:p>
          <a:p>
            <a:r>
              <a:rPr lang="nb-NO" sz="2400" dirty="0">
                <a:latin typeface="DokChampa" panose="020B0604020202020204" pitchFamily="34" charset="-34"/>
                <a:cs typeface="DokChampa" panose="020B0604020202020204" pitchFamily="34" charset="-34"/>
              </a:rPr>
              <a:t>Alle kommuner skal ha opplæringstilbud til personer med afasi etter hjerneslag. </a:t>
            </a:r>
          </a:p>
          <a:p>
            <a:r>
              <a:rPr lang="nb-NO" sz="2400" dirty="0">
                <a:latin typeface="DokChampa" panose="020B0604020202020204" pitchFamily="34" charset="-34"/>
                <a:cs typeface="DokChampa" panose="020B0604020202020204" pitchFamily="34" charset="-34"/>
              </a:rPr>
              <a:t>Det bør være tilgang til logopedtjeneste umiddelbart etter utskriving fra sykehus for å sikre kontinuitet i opplæringen, og tilbudet bør organiseres deretter (Helsedirektoratet, 2017). Kommunene kan velge å ha et opplæringstilbud selv, eller sammen med andre kommuner der dette er hensiktsmessig.</a:t>
            </a:r>
          </a:p>
          <a:p>
            <a:r>
              <a:rPr lang="nb-NO" sz="2400" dirty="0">
                <a:latin typeface="DokChampa" panose="020B0604020202020204" pitchFamily="34" charset="-34"/>
                <a:cs typeface="DokChampa" panose="020B0604020202020204" pitchFamily="34" charset="-34"/>
              </a:rPr>
              <a:t>En slik anbefaling er ikke rettslig bindene. Det er opp til kommunene selv hvordan de vil organisere tjenestene. Etter opplæringsloven kapittel 4A kan voksne ha rett til å få kartlagt hvilke tilbud man har behov for. H</a:t>
            </a:r>
          </a:p>
        </p:txBody>
      </p:sp>
    </p:spTree>
    <p:extLst>
      <p:ext uri="{BB962C8B-B14F-4D97-AF65-F5344CB8AC3E}">
        <p14:creationId xmlns:p14="http://schemas.microsoft.com/office/powerpoint/2010/main" val="90196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9732728-86B1-4738-904C-1BBCCE180906}"/>
              </a:ext>
            </a:extLst>
          </p:cNvPr>
          <p:cNvSpPr>
            <a:spLocks noGrp="1"/>
          </p:cNvSpPr>
          <p:nvPr>
            <p:ph idx="4294967295"/>
          </p:nvPr>
        </p:nvSpPr>
        <p:spPr>
          <a:xfrm>
            <a:off x="641131" y="682844"/>
            <a:ext cx="10975209" cy="4852988"/>
          </a:xfrm>
        </p:spPr>
        <p:txBody>
          <a:bodyPr/>
          <a:lstStyle/>
          <a:p>
            <a:pPr marL="0" indent="0">
              <a:buNone/>
            </a:pPr>
            <a:r>
              <a:rPr lang="nb-NO" dirty="0"/>
              <a:t> </a:t>
            </a:r>
          </a:p>
          <a:p>
            <a:pPr marL="0" indent="0">
              <a:buNone/>
            </a:pPr>
            <a:endParaRPr lang="nb-NO" dirty="0"/>
          </a:p>
          <a:p>
            <a:endParaRPr lang="nb-NO" dirty="0"/>
          </a:p>
          <a:p>
            <a:endParaRPr lang="nb-NO" dirty="0"/>
          </a:p>
          <a:p>
            <a:pPr marL="0" indent="0">
              <a:buNone/>
            </a:pPr>
            <a:endParaRPr lang="nb-NO" dirty="0"/>
          </a:p>
        </p:txBody>
      </p:sp>
      <p:sp>
        <p:nvSpPr>
          <p:cNvPr id="6" name="TekstSylinder 5">
            <a:extLst>
              <a:ext uri="{FF2B5EF4-FFF2-40B4-BE49-F238E27FC236}">
                <a16:creationId xmlns:a16="http://schemas.microsoft.com/office/drawing/2014/main" id="{C6FBCB78-7BE5-038E-CEA5-707B7C0BC3A0}"/>
              </a:ext>
            </a:extLst>
          </p:cNvPr>
          <p:cNvSpPr txBox="1"/>
          <p:nvPr/>
        </p:nvSpPr>
        <p:spPr>
          <a:xfrm>
            <a:off x="221924" y="515008"/>
            <a:ext cx="11748152" cy="5539978"/>
          </a:xfrm>
          <a:prstGeom prst="rect">
            <a:avLst/>
          </a:prstGeom>
          <a:noFill/>
        </p:spPr>
        <p:txBody>
          <a:bodyPr wrap="none" rtlCol="0">
            <a:spAutoFit/>
          </a:bodyPr>
          <a:lstStyle/>
          <a:p>
            <a:r>
              <a:rPr lang="nb-NO" sz="2800" b="0" i="0" dirty="0">
                <a:solidFill>
                  <a:srgbClr val="000000"/>
                </a:solidFill>
                <a:effectLst/>
                <a:latin typeface="neue-montreal"/>
              </a:rPr>
              <a:t>Er en mann i rullestol først og fremst en mann, eller først og fremst en person </a:t>
            </a:r>
          </a:p>
          <a:p>
            <a:r>
              <a:rPr lang="nb-NO" sz="2800" b="0" i="0" dirty="0">
                <a:solidFill>
                  <a:srgbClr val="000000"/>
                </a:solidFill>
                <a:effectLst/>
                <a:latin typeface="neue-montreal"/>
              </a:rPr>
              <a:t>med en funksjonshemming? </a:t>
            </a:r>
          </a:p>
          <a:p>
            <a:r>
              <a:rPr lang="nb-NO" sz="2800" b="0" i="0" dirty="0">
                <a:solidFill>
                  <a:srgbClr val="000000"/>
                </a:solidFill>
                <a:effectLst/>
                <a:latin typeface="neue-montreal"/>
              </a:rPr>
              <a:t>Og er en blind kvinne først og fremst blind, eller først og fremst kvinne?</a:t>
            </a:r>
          </a:p>
          <a:p>
            <a:endParaRPr lang="nb-NO" sz="2800" dirty="0">
              <a:solidFill>
                <a:srgbClr val="000000"/>
              </a:solidFill>
              <a:latin typeface="neue-montreal"/>
            </a:endParaRPr>
          </a:p>
          <a:p>
            <a:r>
              <a:rPr lang="nb-NO" sz="2800" b="0" i="0" dirty="0">
                <a:solidFill>
                  <a:srgbClr val="000000"/>
                </a:solidFill>
                <a:effectLst/>
                <a:latin typeface="neue-montreal"/>
              </a:rPr>
              <a:t>Mellom 15–18 prosent av befolkningen, tilsvarende 636 000 personer i alderen </a:t>
            </a:r>
          </a:p>
          <a:p>
            <a:r>
              <a:rPr lang="nb-NO" sz="2800" b="0" i="0" dirty="0">
                <a:solidFill>
                  <a:srgbClr val="000000"/>
                </a:solidFill>
                <a:effectLst/>
                <a:latin typeface="neue-montreal"/>
              </a:rPr>
              <a:t>16–66 år, har en type funksjonsnedsettelse.</a:t>
            </a:r>
          </a:p>
          <a:p>
            <a:endParaRPr lang="nb-NO" sz="2800" dirty="0">
              <a:solidFill>
                <a:srgbClr val="000000"/>
              </a:solidFill>
              <a:latin typeface="neue-montreal"/>
            </a:endParaRPr>
          </a:p>
          <a:p>
            <a:r>
              <a:rPr lang="nb-NO" sz="2800" dirty="0"/>
              <a:t>Mennesker med funksjonsnedsettelser er først og fremst mennesker </a:t>
            </a:r>
          </a:p>
          <a:p>
            <a:r>
              <a:rPr lang="nb-NO" sz="2800" dirty="0"/>
              <a:t>med de samme behov som alle andre.</a:t>
            </a:r>
          </a:p>
          <a:p>
            <a:endParaRPr lang="nb-NO" sz="2800" dirty="0"/>
          </a:p>
          <a:p>
            <a:r>
              <a:rPr lang="nb-NO" sz="2800" dirty="0">
                <a:solidFill>
                  <a:srgbClr val="000000"/>
                </a:solidFill>
                <a:latin typeface="neue-montreal"/>
              </a:rPr>
              <a:t>Det er alvorlig hvis barn sosialiseres til å være funksjonshemmede, </a:t>
            </a:r>
          </a:p>
          <a:p>
            <a:r>
              <a:rPr lang="nb-NO" sz="2800" dirty="0">
                <a:solidFill>
                  <a:srgbClr val="000000"/>
                </a:solidFill>
                <a:latin typeface="neue-montreal"/>
              </a:rPr>
              <a:t>fremfor å være barn.</a:t>
            </a:r>
            <a:endParaRPr lang="nb-NO" sz="2800" dirty="0"/>
          </a:p>
          <a:p>
            <a:endParaRPr lang="nb-NO" dirty="0"/>
          </a:p>
        </p:txBody>
      </p:sp>
    </p:spTree>
    <p:extLst>
      <p:ext uri="{BB962C8B-B14F-4D97-AF65-F5344CB8AC3E}">
        <p14:creationId xmlns:p14="http://schemas.microsoft.com/office/powerpoint/2010/main" val="266333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2E58F3-626C-1D31-D6A3-5A3465BF89C3}"/>
              </a:ext>
            </a:extLst>
          </p:cNvPr>
          <p:cNvSpPr>
            <a:spLocks noGrp="1"/>
          </p:cNvSpPr>
          <p:nvPr>
            <p:ph type="title"/>
          </p:nvPr>
        </p:nvSpPr>
        <p:spPr/>
        <p:txBody>
          <a:bodyPr/>
          <a:lstStyle/>
          <a:p>
            <a:r>
              <a:rPr lang="nb-NO" dirty="0"/>
              <a:t>Rapport riksrevisjonen 2024</a:t>
            </a:r>
          </a:p>
        </p:txBody>
      </p:sp>
      <p:sp>
        <p:nvSpPr>
          <p:cNvPr id="3" name="Plassholder for innhold 2">
            <a:extLst>
              <a:ext uri="{FF2B5EF4-FFF2-40B4-BE49-F238E27FC236}">
                <a16:creationId xmlns:a16="http://schemas.microsoft.com/office/drawing/2014/main" id="{9DC8B89D-C5D3-6291-20A7-329AE97C25CE}"/>
              </a:ext>
            </a:extLst>
          </p:cNvPr>
          <p:cNvSpPr>
            <a:spLocks noGrp="1"/>
          </p:cNvSpPr>
          <p:nvPr>
            <p:ph idx="1"/>
          </p:nvPr>
        </p:nvSpPr>
        <p:spPr>
          <a:xfrm>
            <a:off x="683172" y="1292772"/>
            <a:ext cx="10670628" cy="4884191"/>
          </a:xfrm>
        </p:spPr>
        <p:txBody>
          <a:bodyPr>
            <a:normAutofit fontScale="92500" lnSpcReduction="10000"/>
          </a:bodyPr>
          <a:lstStyle/>
          <a:p>
            <a:r>
              <a:rPr lang="nb-NO" dirty="0">
                <a:hlinkClick r:id="rId2"/>
              </a:rPr>
              <a:t>https://www.riksrevisjonen.no/rapporter-mappe/no-2023-2024/rehabilitering-i-helse-og-omsorgstjenestene/</a:t>
            </a:r>
            <a:endParaRPr lang="nb-NO" dirty="0"/>
          </a:p>
          <a:p>
            <a:endParaRPr lang="nb-NO" dirty="0"/>
          </a:p>
          <a:p>
            <a:pPr algn="l"/>
            <a:r>
              <a:rPr lang="nb-NO" b="0" i="0" dirty="0">
                <a:solidFill>
                  <a:srgbClr val="3D3D3D"/>
                </a:solidFill>
                <a:effectLst/>
                <a:latin typeface="AvenirLTStd-Medium"/>
              </a:rPr>
              <a:t>Rehabilitering i helse- og omsorgstjenestene</a:t>
            </a:r>
          </a:p>
          <a:p>
            <a:pPr algn="l"/>
            <a:r>
              <a:rPr lang="nb-NO" b="0" i="0" dirty="0">
                <a:solidFill>
                  <a:srgbClr val="3D3D3D"/>
                </a:solidFill>
                <a:effectLst/>
                <a:latin typeface="AvenirLTStd-Book"/>
              </a:rPr>
              <a:t>Nesten ingenting har blitt bedre siden Riksrevisjonen undersøkte rehabilitering i 2012. Tiltakene har ikke gitt resultater og vår nye undersøkelse viser at hele seks av syv kommuner mangler lovpålagt kompetanse på området.</a:t>
            </a:r>
          </a:p>
          <a:p>
            <a:pPr>
              <a:lnSpc>
                <a:spcPct val="107000"/>
              </a:lnSpc>
              <a:spcAft>
                <a:spcPts val="800"/>
              </a:spcAft>
            </a:pPr>
            <a:r>
              <a:rPr lang="nb-NO" sz="1900" kern="100" dirty="0" err="1">
                <a:latin typeface="Aptos" panose="020B0004020202020204" pitchFamily="34" charset="0"/>
                <a:ea typeface="Aptos" panose="020B0004020202020204" pitchFamily="34" charset="0"/>
                <a:cs typeface="Times New Roman" panose="02020603050405020304" pitchFamily="18" charset="0"/>
              </a:rPr>
              <a:t>Ca</a:t>
            </a:r>
            <a:r>
              <a:rPr lang="nb-NO" sz="1900" kern="100" dirty="0">
                <a:latin typeface="Aptos" panose="020B0004020202020204" pitchFamily="34" charset="0"/>
                <a:ea typeface="Aptos" panose="020B0004020202020204" pitchFamily="34" charset="0"/>
                <a:cs typeface="Times New Roman" panose="02020603050405020304" pitchFamily="18" charset="0"/>
              </a:rPr>
              <a:t> 11000 som får slag i </a:t>
            </a:r>
            <a:r>
              <a:rPr lang="nb-NO" sz="1900" kern="100" dirty="0" err="1">
                <a:latin typeface="Aptos" panose="020B0004020202020204" pitchFamily="34" charset="0"/>
                <a:ea typeface="Aptos" panose="020B0004020202020204" pitchFamily="34" charset="0"/>
                <a:cs typeface="Times New Roman" panose="02020603050405020304" pitchFamily="18" charset="0"/>
              </a:rPr>
              <a:t>nOrge</a:t>
            </a:r>
            <a:r>
              <a:rPr lang="nb-NO" sz="1900" kern="100" dirty="0">
                <a:latin typeface="Aptos" panose="020B0004020202020204" pitchFamily="34" charset="0"/>
                <a:ea typeface="Aptos" panose="020B0004020202020204" pitchFamily="34" charset="0"/>
                <a:cs typeface="Times New Roman" panose="02020603050405020304" pitchFamily="18" charset="0"/>
              </a:rPr>
              <a:t> per år.  1/3 får </a:t>
            </a:r>
            <a:r>
              <a:rPr lang="nb-NO" sz="1900" kern="100" dirty="0" err="1">
                <a:latin typeface="Aptos" panose="020B0004020202020204" pitchFamily="34" charset="0"/>
                <a:ea typeface="Aptos" panose="020B0004020202020204" pitchFamily="34" charset="0"/>
                <a:cs typeface="Times New Roman" panose="02020603050405020304" pitchFamily="18" charset="0"/>
              </a:rPr>
              <a:t>afasiog</a:t>
            </a:r>
            <a:r>
              <a:rPr lang="nb-NO" sz="1900" kern="100" dirty="0">
                <a:latin typeface="Aptos" panose="020B0004020202020204" pitchFamily="34" charset="0"/>
                <a:ea typeface="Aptos" panose="020B0004020202020204" pitchFamily="34" charset="0"/>
                <a:cs typeface="Times New Roman" panose="02020603050405020304" pitchFamily="18" charset="0"/>
              </a:rPr>
              <a:t>/eller dysartri (</a:t>
            </a:r>
            <a:r>
              <a:rPr lang="nb-NO" sz="1900" kern="100" dirty="0" err="1">
                <a:latin typeface="Aptos" panose="020B0004020202020204" pitchFamily="34" charset="0"/>
                <a:ea typeface="Aptos" panose="020B0004020202020204" pitchFamily="34" charset="0"/>
                <a:cs typeface="Times New Roman" panose="02020603050405020304" pitchFamily="18" charset="0"/>
              </a:rPr>
              <a:t>Ca</a:t>
            </a:r>
            <a:r>
              <a:rPr lang="nb-NO" sz="1900" kern="100" dirty="0">
                <a:latin typeface="Aptos" panose="020B0004020202020204" pitchFamily="34" charset="0"/>
                <a:ea typeface="Aptos" panose="020B0004020202020204" pitchFamily="34" charset="0"/>
                <a:cs typeface="Times New Roman" panose="02020603050405020304" pitchFamily="18" charset="0"/>
              </a:rPr>
              <a:t> 100-110 i nord -</a:t>
            </a:r>
            <a:r>
              <a:rPr lang="nb-NO" sz="1900" kern="100" dirty="0" err="1">
                <a:latin typeface="Aptos" panose="020B0004020202020204" pitchFamily="34" charset="0"/>
                <a:ea typeface="Aptos" panose="020B0004020202020204" pitchFamily="34" charset="0"/>
                <a:cs typeface="Times New Roman" panose="02020603050405020304" pitchFamily="18" charset="0"/>
              </a:rPr>
              <a:t>Trøndeleg</a:t>
            </a:r>
            <a:r>
              <a:rPr lang="nb-NO" sz="1900" kern="100" dirty="0">
                <a:latin typeface="Aptos" panose="020B0004020202020204" pitchFamily="34" charset="0"/>
                <a:ea typeface="Aptos" panose="020B0004020202020204" pitchFamily="34" charset="0"/>
                <a:cs typeface="Times New Roman" panose="02020603050405020304" pitchFamily="18" charset="0"/>
              </a:rPr>
              <a:t>) –Parkinson, MS, kreftopererte, lærere, sangere med stemmevansker..</a:t>
            </a:r>
          </a:p>
          <a:p>
            <a:pPr>
              <a:lnSpc>
                <a:spcPct val="107000"/>
              </a:lnSpc>
              <a:spcAft>
                <a:spcPts val="800"/>
              </a:spcAft>
            </a:pPr>
            <a:r>
              <a:rPr lang="nb-NO" sz="1900" kern="100" dirty="0">
                <a:effectLst/>
                <a:latin typeface="Aptos" panose="020B0004020202020204" pitchFamily="34" charset="0"/>
                <a:ea typeface="Aptos" panose="020B0004020202020204" pitchFamily="34" charset="0"/>
                <a:cs typeface="Times New Roman" panose="02020603050405020304" pitchFamily="18" charset="0"/>
              </a:rPr>
              <a:t>Mellom Stjørdal og Namsos er det ingen offentlig ansatte logopeder for voksne</a:t>
            </a:r>
          </a:p>
          <a:p>
            <a:pPr>
              <a:lnSpc>
                <a:spcPct val="107000"/>
              </a:lnSpc>
              <a:spcAft>
                <a:spcPts val="800"/>
              </a:spcAft>
            </a:pPr>
            <a:r>
              <a:rPr lang="nb-NO" sz="1900" kern="100" dirty="0">
                <a:effectLst/>
                <a:latin typeface="Aptos" panose="020B0004020202020204" pitchFamily="34" charset="0"/>
                <a:ea typeface="Aptos" panose="020B0004020202020204" pitchFamily="34" charset="0"/>
                <a:cs typeface="Times New Roman" panose="02020603050405020304" pitchFamily="18" charset="0"/>
              </a:rPr>
              <a:t>Private: 3 på Verdal, 1 på Levanger  </a:t>
            </a:r>
          </a:p>
          <a:p>
            <a:pPr algn="l"/>
            <a:endParaRPr lang="nb-NO" b="0" i="0" dirty="0">
              <a:solidFill>
                <a:srgbClr val="3D3D3D"/>
              </a:solidFill>
              <a:effectLst/>
              <a:latin typeface="AvenirLTStd-Book"/>
            </a:endParaRPr>
          </a:p>
          <a:p>
            <a:endParaRPr lang="nb-NO" dirty="0"/>
          </a:p>
        </p:txBody>
      </p:sp>
    </p:spTree>
    <p:extLst>
      <p:ext uri="{BB962C8B-B14F-4D97-AF65-F5344CB8AC3E}">
        <p14:creationId xmlns:p14="http://schemas.microsoft.com/office/powerpoint/2010/main" val="190403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CE6BAC6-A84F-61DC-3EB5-4DC4C2BE8214}"/>
              </a:ext>
            </a:extLst>
          </p:cNvPr>
          <p:cNvPicPr>
            <a:picLocks noChangeAspect="1"/>
          </p:cNvPicPr>
          <p:nvPr/>
        </p:nvPicPr>
        <p:blipFill>
          <a:blip r:embed="rId2"/>
          <a:stretch>
            <a:fillRect/>
          </a:stretch>
        </p:blipFill>
        <p:spPr>
          <a:xfrm>
            <a:off x="643466" y="1325880"/>
            <a:ext cx="6433359" cy="4221480"/>
          </a:xfrm>
          <a:prstGeom prst="rect">
            <a:avLst/>
          </a:prstGeom>
        </p:spPr>
      </p:pic>
      <p:pic>
        <p:nvPicPr>
          <p:cNvPr id="7" name="Bilde 6">
            <a:extLst>
              <a:ext uri="{FF2B5EF4-FFF2-40B4-BE49-F238E27FC236}">
                <a16:creationId xmlns:a16="http://schemas.microsoft.com/office/drawing/2014/main" id="{8D460D76-7DC4-B9E8-4C73-73F70869B568}"/>
              </a:ext>
            </a:extLst>
          </p:cNvPr>
          <p:cNvPicPr>
            <a:picLocks noChangeAspect="1"/>
          </p:cNvPicPr>
          <p:nvPr/>
        </p:nvPicPr>
        <p:blipFill>
          <a:blip r:embed="rId3"/>
          <a:stretch>
            <a:fillRect/>
          </a:stretch>
        </p:blipFill>
        <p:spPr>
          <a:xfrm>
            <a:off x="6439745" y="3429000"/>
            <a:ext cx="5291667" cy="817096"/>
          </a:xfrm>
          <a:prstGeom prst="rect">
            <a:avLst/>
          </a:prstGeom>
        </p:spPr>
      </p:pic>
    </p:spTree>
    <p:extLst>
      <p:ext uri="{BB962C8B-B14F-4D97-AF65-F5344CB8AC3E}">
        <p14:creationId xmlns:p14="http://schemas.microsoft.com/office/powerpoint/2010/main" val="24855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3773EBF-72BF-1178-4F57-A5A72077D4F4}"/>
              </a:ext>
            </a:extLst>
          </p:cNvPr>
          <p:cNvSpPr txBox="1"/>
          <p:nvPr/>
        </p:nvSpPr>
        <p:spPr>
          <a:xfrm>
            <a:off x="312516" y="509286"/>
            <a:ext cx="11879484" cy="5632311"/>
          </a:xfrm>
          <a:prstGeom prst="rect">
            <a:avLst/>
          </a:prstGeom>
          <a:noFill/>
        </p:spPr>
        <p:txBody>
          <a:bodyPr wrap="square">
            <a:spAutoFit/>
          </a:bodyPr>
          <a:lstStyle/>
          <a:p>
            <a:pPr algn="l"/>
            <a:r>
              <a:rPr lang="nb-NO" b="1" i="0" dirty="0">
                <a:solidFill>
                  <a:srgbClr val="0A0A0A"/>
                </a:solidFill>
                <a:effectLst/>
                <a:latin typeface="DokChampa" panose="020B0604020202020204" pitchFamily="34" charset="-34"/>
                <a:cs typeface="DokChampa" panose="020B0604020202020204" pitchFamily="34" charset="-34"/>
              </a:rPr>
              <a:t>Funksjonshemning</a:t>
            </a:r>
            <a:r>
              <a:rPr lang="nb-NO" b="0" i="0" dirty="0">
                <a:solidFill>
                  <a:srgbClr val="0A0A0A"/>
                </a:solidFill>
                <a:effectLst/>
                <a:latin typeface="DokChampa" panose="020B0604020202020204" pitchFamily="34" charset="-34"/>
                <a:cs typeface="DokChampa" panose="020B0604020202020204" pitchFamily="34" charset="-34"/>
              </a:rPr>
              <a:t> oppstår når det er et gap mellom et individs forutsetninger og omgivelsenes utforming eller krav til funksjon. Funksjonshemning er ikke en individuell egenskap, men et forhold eller en situasjon som kan oppstå i individets møte med samfunnet/de fysiske omgivelsene. </a:t>
            </a:r>
          </a:p>
          <a:p>
            <a:pPr algn="l"/>
            <a:r>
              <a:rPr lang="nb-NO" b="1" dirty="0">
                <a:solidFill>
                  <a:srgbClr val="C00000"/>
                </a:solidFill>
                <a:latin typeface="DokChampa" panose="020B0604020202020204" pitchFamily="34" charset="-34"/>
                <a:cs typeface="DokChampa" panose="020B0604020202020204" pitchFamily="34" charset="-34"/>
              </a:rPr>
              <a:t>Stikkord: Tilrettelegging- kompenserende tiltak (individuelle og generelle), utløser rettigheter </a:t>
            </a:r>
            <a:r>
              <a:rPr lang="nb-NO" b="1" dirty="0" err="1">
                <a:solidFill>
                  <a:srgbClr val="C00000"/>
                </a:solidFill>
                <a:latin typeface="DokChampa" panose="020B0604020202020204" pitchFamily="34" charset="-34"/>
                <a:cs typeface="DokChampa" panose="020B0604020202020204" pitchFamily="34" charset="-34"/>
              </a:rPr>
              <a:t>rettigheter</a:t>
            </a:r>
            <a:r>
              <a:rPr lang="nb-NO" b="1" dirty="0">
                <a:solidFill>
                  <a:srgbClr val="C00000"/>
                </a:solidFill>
                <a:latin typeface="DokChampa" panose="020B0604020202020204" pitchFamily="34" charset="-34"/>
                <a:cs typeface="DokChampa" panose="020B0604020202020204" pitchFamily="34" charset="-34"/>
              </a:rPr>
              <a:t>.</a:t>
            </a:r>
            <a:endParaRPr lang="nb-NO" b="1" i="0" dirty="0">
              <a:solidFill>
                <a:srgbClr val="C00000"/>
              </a:solidFill>
              <a:effectLst/>
              <a:latin typeface="DokChampa" panose="020B0604020202020204" pitchFamily="34" charset="-34"/>
              <a:cs typeface="DokChampa" panose="020B0604020202020204" pitchFamily="34" charset="-34"/>
            </a:endParaRPr>
          </a:p>
          <a:p>
            <a:pPr algn="l"/>
            <a:endParaRPr lang="nb-NO" b="0" i="0" dirty="0">
              <a:solidFill>
                <a:srgbClr val="0A0A0A"/>
              </a:solidFill>
              <a:effectLst/>
              <a:latin typeface="DokChampa" panose="020B0604020202020204" pitchFamily="34" charset="-34"/>
              <a:cs typeface="DokChampa" panose="020B0604020202020204" pitchFamily="34" charset="-34"/>
            </a:endParaRPr>
          </a:p>
          <a:p>
            <a:r>
              <a:rPr lang="nb-NO" b="1" dirty="0">
                <a:solidFill>
                  <a:srgbClr val="0A0A0A"/>
                </a:solidFill>
                <a:latin typeface="DokChampa" panose="020B0604020202020204" pitchFamily="34" charset="-34"/>
                <a:cs typeface="DokChampa" panose="020B0604020202020204" pitchFamily="34" charset="-34"/>
              </a:rPr>
              <a:t>Funksjonshemmende forhold</a:t>
            </a:r>
            <a:r>
              <a:rPr lang="nb-NO" dirty="0">
                <a:solidFill>
                  <a:srgbClr val="0A0A0A"/>
                </a:solidFill>
                <a:latin typeface="DokChampa" panose="020B0604020202020204" pitchFamily="34" charset="-34"/>
                <a:cs typeface="DokChampa" panose="020B0604020202020204" pitchFamily="34" charset="-34"/>
              </a:rPr>
              <a:t> viser til at utformingen av samfunnet/de fysiske omgivelsene er slik at det er vanskelig for enkeltpersoner å ta seg frem på egen hånd og å etablere eller opprettholde et selvstendig liv og en sosial tilværelse. Hvis en bygning bare har trappetrinn og ikke rampe i inngangspartiet, er det et funksjonshemmende forhold. Tunge dører kan også utgjøre funksjonshemmende forhold.</a:t>
            </a:r>
          </a:p>
          <a:p>
            <a:r>
              <a:rPr lang="nb-NO" b="1" dirty="0">
                <a:solidFill>
                  <a:srgbClr val="C00000"/>
                </a:solidFill>
                <a:latin typeface="DokChampa" panose="020B0604020202020204" pitchFamily="34" charset="-34"/>
                <a:cs typeface="DokChampa" panose="020B0604020202020204" pitchFamily="34" charset="-34"/>
              </a:rPr>
              <a:t>Stikkord: Forventninger og krav i samfunnet, tilrettelegging, inkluderende miljø som gagner alle</a:t>
            </a:r>
          </a:p>
          <a:p>
            <a:endParaRPr lang="nb-NO" dirty="0">
              <a:solidFill>
                <a:srgbClr val="0A0A0A"/>
              </a:solidFill>
              <a:latin typeface="DokChampa" panose="020B0604020202020204" pitchFamily="34" charset="-34"/>
              <a:cs typeface="DokChampa" panose="020B0604020202020204" pitchFamily="34" charset="-34"/>
            </a:endParaRPr>
          </a:p>
          <a:p>
            <a:pPr algn="l"/>
            <a:r>
              <a:rPr lang="nb-NO" b="1" i="0" dirty="0">
                <a:solidFill>
                  <a:srgbClr val="0A0A0A"/>
                </a:solidFill>
                <a:effectLst/>
                <a:latin typeface="DokChampa" panose="020B0604020202020204" pitchFamily="34" charset="-34"/>
                <a:cs typeface="DokChampa" panose="020B0604020202020204" pitchFamily="34" charset="-34"/>
              </a:rPr>
              <a:t>En funksjonsnedsettelse</a:t>
            </a:r>
            <a:r>
              <a:rPr lang="nb-NO" b="0" i="0" dirty="0">
                <a:solidFill>
                  <a:srgbClr val="0A0A0A"/>
                </a:solidFill>
                <a:effectLst/>
                <a:latin typeface="DokChampa" panose="020B0604020202020204" pitchFamily="34" charset="-34"/>
                <a:cs typeface="DokChampa" panose="020B0604020202020204" pitchFamily="34" charset="-34"/>
              </a:rPr>
              <a:t> viser til tap av, skade på eller avvik i en kroppsdel eller i en av kroppens psykologiske, fysiologiske eller biologiske funksjoner. Dette kan eksempelvis dreie seg om nedsatt bevegelses-, syns- eller hørselsfunksjon, nedsatt kognitiv funksjon eller ulike funksjonsnedsettelser på grunn av allergi, hjerte- eller lungesykdommer. Begrepet funksjonsnedsettelse er synonymt med nedsatt funksjonsevne eller redusert funksjonsevne.</a:t>
            </a:r>
          </a:p>
          <a:p>
            <a:pPr algn="l"/>
            <a:r>
              <a:rPr lang="nb-NO" b="1" dirty="0">
                <a:solidFill>
                  <a:srgbClr val="C00000"/>
                </a:solidFill>
                <a:latin typeface="DokChampa" panose="020B0604020202020204" pitchFamily="34" charset="-34"/>
                <a:cs typeface="DokChampa" panose="020B0604020202020204" pitchFamily="34" charset="-34"/>
              </a:rPr>
              <a:t>Stikkord: Habilitering, rehabilitering, individuell helsehjelp, tilrettelegging og trening i barnehage og grunnskole,  spesialundervisning, spesialpedagogisk hjelp, individuell plan, tverrfaglig samarbeid.</a:t>
            </a:r>
            <a:endParaRPr lang="nb-NO" b="1" i="0" dirty="0">
              <a:solidFill>
                <a:srgbClr val="C00000"/>
              </a:solidFill>
              <a:effectLst/>
              <a:latin typeface="DokChampa" panose="020B0604020202020204" pitchFamily="34" charset="-34"/>
              <a:cs typeface="DokChampa" panose="020B0604020202020204" pitchFamily="34" charset="-34"/>
            </a:endParaRPr>
          </a:p>
          <a:p>
            <a:pPr algn="l"/>
            <a:endParaRPr lang="nb-NO" b="0" i="0" dirty="0">
              <a:solidFill>
                <a:srgbClr val="0A0A0A"/>
              </a:solidFill>
              <a:effectLst/>
              <a:latin typeface="Work Sans" panose="020F0502020204030204" pitchFamily="2" charset="0"/>
            </a:endParaRPr>
          </a:p>
          <a:p>
            <a:pPr algn="l"/>
            <a:r>
              <a:rPr lang="nb-NO" b="0" i="0" dirty="0">
                <a:solidFill>
                  <a:srgbClr val="0A0A0A"/>
                </a:solidFill>
                <a:effectLst/>
                <a:latin typeface="Work Sans" panose="020F0502020204030204" pitchFamily="2" charset="0"/>
              </a:rPr>
              <a:t>Definisjonene er hentet fra Bufdir.no.</a:t>
            </a:r>
          </a:p>
        </p:txBody>
      </p:sp>
    </p:spTree>
    <p:extLst>
      <p:ext uri="{BB962C8B-B14F-4D97-AF65-F5344CB8AC3E}">
        <p14:creationId xmlns:p14="http://schemas.microsoft.com/office/powerpoint/2010/main" val="183790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C44792-8634-5CF6-99AA-485C059AFD89}"/>
              </a:ext>
            </a:extLst>
          </p:cNvPr>
          <p:cNvSpPr>
            <a:spLocks noGrp="1"/>
          </p:cNvSpPr>
          <p:nvPr>
            <p:ph type="title"/>
          </p:nvPr>
        </p:nvSpPr>
        <p:spPr/>
        <p:txBody>
          <a:bodyPr/>
          <a:lstStyle/>
          <a:p>
            <a:r>
              <a:rPr lang="nb-NO" dirty="0">
                <a:latin typeface="DokChampa" panose="020B0604020202020204" pitchFamily="34" charset="-34"/>
                <a:cs typeface="DokChampa" panose="020B0604020202020204" pitchFamily="34" charset="-34"/>
              </a:rPr>
              <a:t>FN-konvensjon om rettighetene til personer med nedsatt funksjonsevne</a:t>
            </a:r>
          </a:p>
        </p:txBody>
      </p:sp>
      <p:sp>
        <p:nvSpPr>
          <p:cNvPr id="3" name="Plassholder for innhold 2">
            <a:extLst>
              <a:ext uri="{FF2B5EF4-FFF2-40B4-BE49-F238E27FC236}">
                <a16:creationId xmlns:a16="http://schemas.microsoft.com/office/drawing/2014/main" id="{4A1E1BA3-79ED-0A04-E95D-5C4980429363}"/>
              </a:ext>
            </a:extLst>
          </p:cNvPr>
          <p:cNvSpPr>
            <a:spLocks noGrp="1"/>
          </p:cNvSpPr>
          <p:nvPr>
            <p:ph idx="1"/>
          </p:nvPr>
        </p:nvSpPr>
        <p:spPr/>
        <p:txBody>
          <a:bodyPr>
            <a:normAutofit fontScale="92500"/>
          </a:bodyPr>
          <a:lstStyle/>
          <a:p>
            <a:pPr algn="l"/>
            <a:endParaRPr lang="nb-NO" sz="1800" b="0" i="0" u="none" strike="noStrike" baseline="0" dirty="0">
              <a:solidFill>
                <a:srgbClr val="000000"/>
              </a:solidFill>
              <a:latin typeface="Symbol" panose="05050102010706020507" pitchFamily="18" charset="2"/>
            </a:endParaRPr>
          </a:p>
          <a:p>
            <a:pPr marL="0" indent="0">
              <a:buNone/>
            </a:pPr>
            <a:r>
              <a:rPr lang="nb-NO" b="0" i="0" u="none" strike="noStrike" baseline="0" dirty="0">
                <a:solidFill>
                  <a:srgbClr val="000000"/>
                </a:solidFill>
                <a:latin typeface="Calibri" panose="020F0502020204030204" pitchFamily="34" charset="0"/>
              </a:rPr>
              <a:t>• </a:t>
            </a:r>
            <a:r>
              <a:rPr lang="nb-NO" b="0" i="0" u="none" strike="noStrike" baseline="0" dirty="0">
                <a:solidFill>
                  <a:srgbClr val="000000"/>
                </a:solidFill>
                <a:latin typeface="DokChampa" panose="020B0604020202020204" pitchFamily="34" charset="-34"/>
                <a:cs typeface="DokChampa" panose="020B0604020202020204" pitchFamily="34" charset="-34"/>
              </a:rPr>
              <a:t>Alle elever, uavhengig av funksjonsevne, skal ha lik rett til utdanning. </a:t>
            </a:r>
          </a:p>
          <a:p>
            <a:pPr marL="0" indent="0">
              <a:buNone/>
            </a:pPr>
            <a:r>
              <a:rPr lang="nb-NO" b="0" i="0" u="none" strike="noStrike" baseline="0" dirty="0">
                <a:solidFill>
                  <a:srgbClr val="000000"/>
                </a:solidFill>
                <a:latin typeface="DokChampa" panose="020B0604020202020204" pitchFamily="34" charset="-34"/>
                <a:cs typeface="DokChampa" panose="020B0604020202020204" pitchFamily="34" charset="-34"/>
              </a:rPr>
              <a:t>• Alle elever skal ha tilgang til god, inkluderende og gratis utdanning i sitt nærmiljø. </a:t>
            </a:r>
          </a:p>
          <a:p>
            <a:pPr marL="0" indent="0">
              <a:buNone/>
            </a:pPr>
            <a:r>
              <a:rPr lang="nb-NO" b="0" i="0" u="none" strike="noStrike" baseline="0" dirty="0">
                <a:solidFill>
                  <a:srgbClr val="000000"/>
                </a:solidFill>
                <a:latin typeface="DokChampa" panose="020B0604020202020204" pitchFamily="34" charset="-34"/>
                <a:cs typeface="DokChampa" panose="020B0604020202020204" pitchFamily="34" charset="-34"/>
              </a:rPr>
              <a:t>• Staten skal bygge ned barrierer som hindrer lik rett til utdanning. </a:t>
            </a:r>
          </a:p>
          <a:p>
            <a:pPr marL="0" indent="0">
              <a:buNone/>
            </a:pPr>
            <a:r>
              <a:rPr lang="nb-NO" b="0" i="0" u="none" strike="noStrike" baseline="0" dirty="0">
                <a:solidFill>
                  <a:srgbClr val="000000"/>
                </a:solidFill>
                <a:latin typeface="DokChampa" panose="020B0604020202020204" pitchFamily="34" charset="-34"/>
                <a:cs typeface="DokChampa" panose="020B0604020202020204" pitchFamily="34" charset="-34"/>
              </a:rPr>
              <a:t>• Elever med funksjonsnedsettelser skal få nødvendig tilrettelegging og støtte i opplæringen. </a:t>
            </a:r>
          </a:p>
          <a:p>
            <a:pPr marL="0" indent="0">
              <a:buNone/>
            </a:pPr>
            <a:r>
              <a:rPr lang="nb-NO" b="0" i="0" u="none" strike="noStrike" baseline="0" dirty="0">
                <a:solidFill>
                  <a:srgbClr val="000000"/>
                </a:solidFill>
                <a:latin typeface="DokChampa" panose="020B0604020202020204" pitchFamily="34" charset="-34"/>
                <a:cs typeface="DokChampa" panose="020B0604020202020204" pitchFamily="34" charset="-34"/>
              </a:rPr>
              <a:t>• Personer med nedsatt funksjonsevne skal ha tilgang til livslang læring. </a:t>
            </a:r>
          </a:p>
          <a:p>
            <a:pPr marL="0" indent="0">
              <a:buNone/>
            </a:pPr>
            <a:endParaRPr lang="nb-NO" dirty="0"/>
          </a:p>
        </p:txBody>
      </p:sp>
    </p:spTree>
    <p:extLst>
      <p:ext uri="{BB962C8B-B14F-4D97-AF65-F5344CB8AC3E}">
        <p14:creationId xmlns:p14="http://schemas.microsoft.com/office/powerpoint/2010/main" val="124414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9DBF52AE-FF37-88DC-A03D-C84F3B1E562E}"/>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sz="4100" kern="1200">
                <a:solidFill>
                  <a:srgbClr val="FFFFFF"/>
                </a:solidFill>
                <a:latin typeface="+mj-lt"/>
                <a:ea typeface="+mj-ea"/>
                <a:cs typeface="+mj-cs"/>
              </a:rPr>
              <a:t>Helse-og omsorgs-tjenesteloven</a:t>
            </a:r>
            <a:br>
              <a:rPr lang="en-US" sz="4100" kern="1200">
                <a:solidFill>
                  <a:srgbClr val="FFFFFF"/>
                </a:solidFill>
                <a:latin typeface="+mj-lt"/>
                <a:ea typeface="+mj-ea"/>
                <a:cs typeface="+mj-cs"/>
              </a:rPr>
            </a:br>
            <a:r>
              <a:rPr lang="en-US" sz="4100" kern="1200">
                <a:solidFill>
                  <a:srgbClr val="FFFFFF"/>
                </a:solidFill>
                <a:latin typeface="+mj-lt"/>
                <a:ea typeface="+mj-ea"/>
                <a:cs typeface="+mj-cs"/>
              </a:rPr>
              <a:t>§ 3-3</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Plassholder for innhold 4">
            <a:extLst>
              <a:ext uri="{FF2B5EF4-FFF2-40B4-BE49-F238E27FC236}">
                <a16:creationId xmlns:a16="http://schemas.microsoft.com/office/drawing/2014/main" id="{9A07DB3F-841C-18A1-67A2-376716E9AD17}"/>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buNone/>
            </a:pPr>
            <a:r>
              <a:rPr lang="en-US" sz="2200" b="1" i="0" u="none" strike="noStrike" baseline="0" dirty="0" err="1"/>
              <a:t>Helsefremming</a:t>
            </a:r>
            <a:r>
              <a:rPr lang="en-US" sz="2200" b="1" i="0" u="none" strike="noStrike" baseline="0" dirty="0"/>
              <a:t> og </a:t>
            </a:r>
            <a:r>
              <a:rPr lang="en-US" sz="2200" b="1" i="0" u="none" strike="noStrike" baseline="0" dirty="0" err="1"/>
              <a:t>forebygging</a:t>
            </a:r>
            <a:endParaRPr lang="en-US" sz="2200" b="1" i="0" u="none" strike="noStrike" baseline="0" dirty="0"/>
          </a:p>
          <a:p>
            <a:pPr marL="0" indent="0">
              <a:buNone/>
            </a:pPr>
            <a:r>
              <a:rPr lang="en-US" sz="2200" b="0" i="0" u="none" strike="noStrike" baseline="0" dirty="0" err="1">
                <a:latin typeface="DokChampa" panose="020B0604020202020204" pitchFamily="34" charset="-34"/>
                <a:cs typeface="DokChampa" panose="020B0604020202020204" pitchFamily="34" charset="-34"/>
              </a:rPr>
              <a:t>Kommunen</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skal</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fremme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helse</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søke</a:t>
            </a:r>
            <a:r>
              <a:rPr lang="en-US" sz="2200" b="0" i="0" u="none" strike="noStrike" baseline="0" dirty="0">
                <a:latin typeface="DokChampa" panose="020B0604020202020204" pitchFamily="34" charset="-34"/>
                <a:cs typeface="DokChampa" panose="020B0604020202020204" pitchFamily="34" charset="-34"/>
              </a:rPr>
              <a:t> å </a:t>
            </a:r>
            <a:r>
              <a:rPr lang="en-US" sz="2200" b="0" i="0" u="none" strike="noStrike" baseline="0" dirty="0" err="1">
                <a:latin typeface="DokChampa" panose="020B0604020202020204" pitchFamily="34" charset="-34"/>
                <a:cs typeface="DokChampa" panose="020B0604020202020204" pitchFamily="34" charset="-34"/>
              </a:rPr>
              <a:t>forebygge</a:t>
            </a:r>
            <a:endParaRPr lang="en-US" sz="2200" b="0" i="0" u="none" strike="noStrike" baseline="0" dirty="0">
              <a:latin typeface="DokChampa" panose="020B0604020202020204" pitchFamily="34" charset="-34"/>
              <a:cs typeface="DokChampa" panose="020B0604020202020204" pitchFamily="34" charset="-34"/>
            </a:endParaRPr>
          </a:p>
          <a:p>
            <a:r>
              <a:rPr lang="en-US" sz="2200" b="0" i="0" u="none" strike="noStrike" baseline="0" dirty="0" err="1">
                <a:latin typeface="DokChampa" panose="020B0604020202020204" pitchFamily="34" charset="-34"/>
                <a:cs typeface="DokChampa" panose="020B0604020202020204" pitchFamily="34" charset="-34"/>
              </a:rPr>
              <a:t>sykdom</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skade</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sosiale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problemer</a:t>
            </a:r>
            <a:r>
              <a:rPr lang="en-US" sz="2200" b="0" i="0" u="none" strike="noStrike" baseline="0" dirty="0">
                <a:latin typeface="DokChampa" panose="020B0604020202020204" pitchFamily="34" charset="-34"/>
                <a:cs typeface="DokChampa" panose="020B0604020202020204" pitchFamily="34" charset="-34"/>
              </a:rPr>
              <a:t>. Dette </a:t>
            </a:r>
            <a:r>
              <a:rPr lang="en-US" sz="2200" b="0" i="0" u="none" strike="noStrike" baseline="0" dirty="0" err="1">
                <a:latin typeface="DokChampa" panose="020B0604020202020204" pitchFamily="34" charset="-34"/>
                <a:cs typeface="DokChampa" panose="020B0604020202020204" pitchFamily="34" charset="-34"/>
              </a:rPr>
              <a:t>skal</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blant</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annet</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skje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ved</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opplysning</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råd</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veiledning</a:t>
            </a:r>
            <a:r>
              <a:rPr lang="en-US" sz="2200" b="0" i="0" u="none" strike="noStrike" baseline="0" dirty="0">
                <a:latin typeface="DokChampa" panose="020B0604020202020204" pitchFamily="34" charset="-34"/>
                <a:cs typeface="DokChampa" panose="020B0604020202020204" pitchFamily="34" charset="-34"/>
              </a:rPr>
              <a:t>. </a:t>
            </a:r>
          </a:p>
          <a:p>
            <a:pPr marL="0" indent="0">
              <a:buNone/>
            </a:pPr>
            <a:r>
              <a:rPr lang="en-US" sz="2200" b="0" i="0" u="none" strike="noStrike" baseline="0" dirty="0">
                <a:latin typeface="DokChampa" panose="020B0604020202020204" pitchFamily="34" charset="-34"/>
                <a:cs typeface="DokChampa" panose="020B0604020202020204" pitchFamily="34" charset="-34"/>
              </a:rPr>
              <a:t>Helse- og </a:t>
            </a:r>
            <a:r>
              <a:rPr lang="en-US" sz="2200" b="0" i="0" u="none" strike="noStrike" baseline="0" dirty="0" err="1">
                <a:latin typeface="DokChampa" panose="020B0604020202020204" pitchFamily="34" charset="-34"/>
                <a:cs typeface="DokChampa" panose="020B0604020202020204" pitchFamily="34" charset="-34"/>
              </a:rPr>
              <a:t>omsorgstjenestene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skal</a:t>
            </a:r>
            <a:r>
              <a:rPr lang="en-US" sz="2200" b="0" i="0" u="none" strike="noStrike" baseline="0" dirty="0">
                <a:latin typeface="DokChampa" panose="020B0604020202020204" pitchFamily="34" charset="-34"/>
                <a:cs typeface="DokChampa" panose="020B0604020202020204" pitchFamily="34" charset="-34"/>
              </a:rPr>
              <a:t> </a:t>
            </a:r>
          </a:p>
          <a:p>
            <a:r>
              <a:rPr lang="en-US" sz="2200" b="0" i="0" u="none" strike="noStrike" baseline="0" dirty="0" err="1">
                <a:latin typeface="DokChampa" panose="020B0604020202020204" pitchFamily="34" charset="-34"/>
                <a:cs typeface="DokChampa" panose="020B0604020202020204" pitchFamily="34" charset="-34"/>
              </a:rPr>
              <a:t>bidra</a:t>
            </a:r>
            <a:r>
              <a:rPr lang="en-US" sz="2200" b="0" i="0" u="none" strike="noStrike" baseline="0" dirty="0">
                <a:latin typeface="DokChampa" panose="020B0604020202020204" pitchFamily="34" charset="-34"/>
                <a:cs typeface="DokChampa" panose="020B0604020202020204" pitchFamily="34" charset="-34"/>
              </a:rPr>
              <a:t> i </a:t>
            </a:r>
            <a:r>
              <a:rPr lang="en-US" sz="2200" b="0" i="0" u="none" strike="noStrike" baseline="0" dirty="0" err="1">
                <a:latin typeface="DokChampa" panose="020B0604020202020204" pitchFamily="34" charset="-34"/>
                <a:cs typeface="DokChampa" panose="020B0604020202020204" pitchFamily="34" charset="-34"/>
              </a:rPr>
              <a:t>kommunens</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folkehelsearbeid</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herunder</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til</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oversikten</a:t>
            </a:r>
            <a:r>
              <a:rPr lang="en-US" sz="2200" b="0" i="0" u="none" strike="noStrike" baseline="0" dirty="0">
                <a:latin typeface="DokChampa" panose="020B0604020202020204" pitchFamily="34" charset="-34"/>
                <a:cs typeface="DokChampa" panose="020B0604020202020204" pitchFamily="34" charset="-34"/>
              </a:rPr>
              <a:t> over </a:t>
            </a:r>
            <a:r>
              <a:rPr lang="en-US" sz="2200" b="0" i="0" u="none" strike="noStrike" baseline="0" dirty="0" err="1">
                <a:latin typeface="DokChampa" panose="020B0604020202020204" pitchFamily="34" charset="-34"/>
                <a:cs typeface="DokChampa" panose="020B0604020202020204" pitchFamily="34" charset="-34"/>
              </a:rPr>
              <a:t>helsetilstand</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ogpåvirkningsfaktorer</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etter</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folkehelseloven</a:t>
            </a:r>
            <a:r>
              <a:rPr lang="en-US" sz="2200" b="0" i="0" u="none" strike="noStrike" baseline="0" dirty="0">
                <a:latin typeface="DokChampa" panose="020B0604020202020204" pitchFamily="34" charset="-34"/>
                <a:cs typeface="DokChampa" panose="020B0604020202020204" pitchFamily="34" charset="-34"/>
              </a:rPr>
              <a:t> § 5.</a:t>
            </a:r>
          </a:p>
          <a:p>
            <a:r>
              <a:rPr lang="en-US" sz="2200" b="0" i="0" u="none" strike="noStrike" baseline="0" dirty="0" err="1">
                <a:latin typeface="DokChampa" panose="020B0604020202020204" pitchFamily="34" charset="-34"/>
                <a:cs typeface="DokChampa" panose="020B0604020202020204" pitchFamily="34" charset="-34"/>
              </a:rPr>
              <a:t>arbeide</a:t>
            </a:r>
            <a:r>
              <a:rPr lang="en-US" sz="2200" b="0" i="0" u="none" strike="noStrike" baseline="0" dirty="0">
                <a:latin typeface="DokChampa" panose="020B0604020202020204" pitchFamily="34" charset="-34"/>
                <a:cs typeface="DokChampa" panose="020B0604020202020204" pitchFamily="34" charset="-34"/>
              </a:rPr>
              <a:t> for at det </a:t>
            </a:r>
            <a:r>
              <a:rPr lang="en-US" sz="2200" b="0" i="0" u="none" strike="noStrike" baseline="0" dirty="0" err="1">
                <a:latin typeface="DokChampa" panose="020B0604020202020204" pitchFamily="34" charset="-34"/>
                <a:cs typeface="DokChampa" panose="020B0604020202020204" pitchFamily="34" charset="-34"/>
              </a:rPr>
              <a:t>blir</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satt</a:t>
            </a:r>
            <a:r>
              <a:rPr lang="en-US" sz="2200" b="0" i="0" u="none" strike="noStrike" baseline="0" dirty="0">
                <a:latin typeface="DokChampa" panose="020B0604020202020204" pitchFamily="34" charset="-34"/>
                <a:cs typeface="DokChampa" panose="020B0604020202020204" pitchFamily="34" charset="-34"/>
              </a:rPr>
              <a:t> i </a:t>
            </a:r>
            <a:r>
              <a:rPr lang="en-US" sz="2200" b="0" i="0" u="none" strike="noStrike" baseline="0" dirty="0" err="1">
                <a:latin typeface="DokChampa" panose="020B0604020202020204" pitchFamily="34" charset="-34"/>
                <a:cs typeface="DokChampa" panose="020B0604020202020204" pitchFamily="34" charset="-34"/>
              </a:rPr>
              <a:t>verk</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velferds</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aktivitetstiltak</a:t>
            </a:r>
            <a:r>
              <a:rPr lang="en-US" sz="2200" b="0" i="0" u="none" strike="noStrike" baseline="0" dirty="0">
                <a:latin typeface="DokChampa" panose="020B0604020202020204" pitchFamily="34" charset="-34"/>
                <a:cs typeface="DokChampa" panose="020B0604020202020204" pitchFamily="34" charset="-34"/>
              </a:rPr>
              <a:t> for barn, </a:t>
            </a:r>
            <a:r>
              <a:rPr lang="en-US" sz="2200" b="0" i="0" u="none" strike="noStrike" baseline="0" dirty="0" err="1">
                <a:latin typeface="DokChampa" panose="020B0604020202020204" pitchFamily="34" charset="-34"/>
                <a:cs typeface="DokChampa" panose="020B0604020202020204" pitchFamily="34" charset="-34"/>
              </a:rPr>
              <a:t>eldre</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funksjonshemmede</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andre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som</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har</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behov</a:t>
            </a:r>
            <a:r>
              <a:rPr lang="en-US" sz="2200" b="0" i="0" u="none" strike="noStrike" baseline="0" dirty="0">
                <a:latin typeface="DokChampa" panose="020B0604020202020204" pitchFamily="34" charset="-34"/>
                <a:cs typeface="DokChampa" panose="020B0604020202020204" pitchFamily="34" charset="-34"/>
              </a:rPr>
              <a:t> for det.</a:t>
            </a:r>
          </a:p>
          <a:p>
            <a:r>
              <a:rPr lang="en-US" sz="2200" b="0" i="0" u="none" strike="noStrike" baseline="0" dirty="0" err="1">
                <a:latin typeface="DokChampa" panose="020B0604020202020204" pitchFamily="34" charset="-34"/>
                <a:cs typeface="DokChampa" panose="020B0604020202020204" pitchFamily="34" charset="-34"/>
              </a:rPr>
              <a:t>Helsestasjons</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skolehelsetjenesten</a:t>
            </a:r>
            <a:r>
              <a:rPr lang="en-US" sz="2200" b="0" i="0" u="none" strike="noStrike" baseline="0" dirty="0">
                <a:latin typeface="DokChampa" panose="020B0604020202020204" pitchFamily="34" charset="-34"/>
                <a:cs typeface="DokChampa" panose="020B0604020202020204" pitchFamily="34" charset="-34"/>
              </a:rPr>
              <a:t> er </a:t>
            </a:r>
            <a:r>
              <a:rPr lang="en-US" sz="2200" b="0" i="0" u="none" strike="noStrike" baseline="0" dirty="0" err="1">
                <a:latin typeface="DokChampa" panose="020B0604020202020204" pitchFamily="34" charset="-34"/>
                <a:cs typeface="DokChampa" panose="020B0604020202020204" pitchFamily="34" charset="-34"/>
              </a:rPr>
              <a:t>en</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viktig</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befolkningsrettet</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helsefremmende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tjeneste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fordi</a:t>
            </a:r>
            <a:r>
              <a:rPr lang="en-US" sz="2200" b="0" i="0" u="none" strike="noStrike" baseline="0" dirty="0">
                <a:latin typeface="DokChampa" panose="020B0604020202020204" pitchFamily="34" charset="-34"/>
                <a:cs typeface="DokChampa" panose="020B0604020202020204" pitchFamily="34" charset="-34"/>
              </a:rPr>
              <a:t> den </a:t>
            </a:r>
            <a:r>
              <a:rPr lang="en-US" sz="2200" b="0" i="0" u="none" strike="noStrike" baseline="0" dirty="0" err="1">
                <a:latin typeface="DokChampa" panose="020B0604020202020204" pitchFamily="34" charset="-34"/>
                <a:cs typeface="DokChampa" panose="020B0604020202020204" pitchFamily="34" charset="-34"/>
              </a:rPr>
              <a:t>når</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ut</a:t>
            </a:r>
            <a:r>
              <a:rPr lang="en-US" sz="220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til</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nesten</a:t>
            </a:r>
            <a:r>
              <a:rPr lang="en-US" sz="2200" b="0" i="0" u="none" strike="noStrike" baseline="0" dirty="0">
                <a:latin typeface="DokChampa" panose="020B0604020202020204" pitchFamily="34" charset="-34"/>
                <a:cs typeface="DokChampa" panose="020B0604020202020204" pitchFamily="34" charset="-34"/>
              </a:rPr>
              <a:t> alle barn og </a:t>
            </a:r>
            <a:r>
              <a:rPr lang="en-US" sz="2200" b="0" i="0" u="none" strike="noStrike" baseline="0" dirty="0" err="1">
                <a:latin typeface="DokChampa" panose="020B0604020202020204" pitchFamily="34" charset="-34"/>
                <a:cs typeface="DokChampa" panose="020B0604020202020204" pitchFamily="34" charset="-34"/>
              </a:rPr>
              <a:t>unge</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deres</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familier</a:t>
            </a:r>
            <a:r>
              <a:rPr lang="en-US" sz="2200" b="0" i="0" u="none" strike="noStrike" baseline="0" dirty="0">
                <a:latin typeface="DokChampa" panose="020B0604020202020204" pitchFamily="34" charset="-34"/>
                <a:cs typeface="DokChampa" panose="020B0604020202020204" pitchFamily="34" charset="-34"/>
              </a:rPr>
              <a:t>, og er </a:t>
            </a:r>
            <a:r>
              <a:rPr lang="en-US" sz="2200" b="0" i="0" u="none" strike="noStrike" baseline="0" dirty="0" err="1">
                <a:latin typeface="DokChampa" panose="020B0604020202020204" pitchFamily="34" charset="-34"/>
                <a:cs typeface="DokChampa" panose="020B0604020202020204" pitchFamily="34" charset="-34"/>
              </a:rPr>
              <a:t>derfor</a:t>
            </a:r>
            <a:r>
              <a:rPr lang="en-US" sz="2200" b="0" i="0" u="none" strike="noStrike" baseline="0" dirty="0">
                <a:latin typeface="DokChampa" panose="020B0604020202020204" pitchFamily="34" charset="-34"/>
                <a:cs typeface="DokChampa" panose="020B0604020202020204" pitchFamily="34" charset="-34"/>
              </a:rPr>
              <a:t> i </a:t>
            </a:r>
            <a:r>
              <a:rPr lang="en-US" sz="2200" b="0" i="0" u="none" strike="noStrike" baseline="0" dirty="0" err="1">
                <a:latin typeface="DokChampa" panose="020B0604020202020204" pitchFamily="34" charset="-34"/>
                <a:cs typeface="DokChampa" panose="020B0604020202020204" pitchFamily="34" charset="-34"/>
              </a:rPr>
              <a:t>en</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særskilt</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posisjon</a:t>
            </a:r>
            <a:r>
              <a:rPr lang="en-US" sz="2200" b="0" i="0" u="none" strike="noStrike" baseline="0" dirty="0">
                <a:latin typeface="DokChampa" panose="020B0604020202020204" pitchFamily="34" charset="-34"/>
                <a:cs typeface="DokChampa" panose="020B0604020202020204" pitchFamily="34" charset="-34"/>
              </a:rPr>
              <a:t> med </a:t>
            </a:r>
            <a:r>
              <a:rPr lang="en-US" sz="2200" b="0" i="0" u="none" strike="noStrike" baseline="0" dirty="0" err="1">
                <a:latin typeface="DokChampa" panose="020B0604020202020204" pitchFamily="34" charset="-34"/>
                <a:cs typeface="DokChampa" panose="020B0604020202020204" pitchFamily="34" charset="-34"/>
              </a:rPr>
              <a:t>tanke</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på</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helsefremming</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forebygging</a:t>
            </a:r>
            <a:r>
              <a:rPr lang="en-US" sz="2200" b="0" i="0" u="none" strike="noStrike" baseline="0" dirty="0">
                <a:latin typeface="DokChampa" panose="020B0604020202020204" pitchFamily="34" charset="-34"/>
                <a:cs typeface="DokChampa" panose="020B0604020202020204" pitchFamily="34" charset="-34"/>
              </a:rPr>
              <a:t> og </a:t>
            </a:r>
            <a:r>
              <a:rPr lang="en-US" sz="2200" b="0" i="0" u="none" strike="noStrike" baseline="0" dirty="0" err="1">
                <a:latin typeface="DokChampa" panose="020B0604020202020204" pitchFamily="34" charset="-34"/>
                <a:cs typeface="DokChampa" panose="020B0604020202020204" pitchFamily="34" charset="-34"/>
              </a:rPr>
              <a:t>tidlig</a:t>
            </a:r>
            <a:r>
              <a:rPr lang="en-US" sz="2200" b="0" i="0" u="none" strike="noStrike" baseline="0" dirty="0">
                <a:latin typeface="DokChampa" panose="020B0604020202020204" pitchFamily="34" charset="-34"/>
                <a:cs typeface="DokChampa" panose="020B0604020202020204" pitchFamily="34" charset="-34"/>
              </a:rPr>
              <a:t> </a:t>
            </a:r>
            <a:r>
              <a:rPr lang="en-US" sz="2200" b="0" i="0" u="none" strike="noStrike" baseline="0" dirty="0" err="1">
                <a:latin typeface="DokChampa" panose="020B0604020202020204" pitchFamily="34" charset="-34"/>
                <a:cs typeface="DokChampa" panose="020B0604020202020204" pitchFamily="34" charset="-34"/>
              </a:rPr>
              <a:t>avdekking</a:t>
            </a:r>
            <a:r>
              <a:rPr lang="en-US" sz="2200" b="0" i="0" u="none" strike="noStrike" baseline="0" dirty="0">
                <a:latin typeface="DokChampa" panose="020B0604020202020204" pitchFamily="34" charset="-34"/>
                <a:cs typeface="DokChampa" panose="020B0604020202020204" pitchFamily="34" charset="-34"/>
              </a:rPr>
              <a:t>.</a:t>
            </a:r>
            <a:endParaRPr lang="en-US" sz="2200" dirty="0">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335487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8D5AE6-7F5F-D4F3-4BDF-B4CC8485EA10}"/>
              </a:ext>
            </a:extLst>
          </p:cNvPr>
          <p:cNvSpPr>
            <a:spLocks noGrp="1"/>
          </p:cNvSpPr>
          <p:nvPr>
            <p:ph type="title"/>
          </p:nvPr>
        </p:nvSpPr>
        <p:spPr>
          <a:xfrm>
            <a:off x="722586" y="186449"/>
            <a:ext cx="10515600" cy="1325563"/>
          </a:xfrm>
        </p:spPr>
        <p:txBody>
          <a:bodyPr/>
          <a:lstStyle/>
          <a:p>
            <a:r>
              <a:rPr lang="nb-NO" b="1" dirty="0"/>
              <a:t>Folkehelseloven§ 4</a:t>
            </a:r>
          </a:p>
        </p:txBody>
      </p:sp>
      <p:sp>
        <p:nvSpPr>
          <p:cNvPr id="3" name="Plassholder for innhold 2">
            <a:extLst>
              <a:ext uri="{FF2B5EF4-FFF2-40B4-BE49-F238E27FC236}">
                <a16:creationId xmlns:a16="http://schemas.microsoft.com/office/drawing/2014/main" id="{21CD0FD0-211F-1ED9-88D7-83E4E62263FE}"/>
              </a:ext>
            </a:extLst>
          </p:cNvPr>
          <p:cNvSpPr>
            <a:spLocks noGrp="1"/>
          </p:cNvSpPr>
          <p:nvPr>
            <p:ph idx="1"/>
          </p:nvPr>
        </p:nvSpPr>
        <p:spPr>
          <a:xfrm>
            <a:off x="349169" y="1115560"/>
            <a:ext cx="11493661" cy="5069712"/>
          </a:xfrm>
        </p:spPr>
        <p:txBody>
          <a:bodyPr>
            <a:noAutofit/>
          </a:bodyPr>
          <a:lstStyle/>
          <a:p>
            <a:pPr marL="0" indent="0" algn="l">
              <a:buNone/>
            </a:pPr>
            <a:r>
              <a:rPr lang="nb-NO" sz="2400" b="0" i="0" u="none" strike="noStrike" baseline="0" dirty="0">
                <a:solidFill>
                  <a:srgbClr val="000000"/>
                </a:solidFill>
                <a:latin typeface="DokChampa" panose="020B0502040204020203" pitchFamily="34" charset="-34"/>
                <a:cs typeface="DokChampa" panose="020B0502040204020203" pitchFamily="34" charset="-34"/>
              </a:rPr>
              <a:t>Kommunen skal fremme befolkningens helse, trivsel, gode sosiale og miljømessige forhold, bidra til å forebygge psykisk og somatisk sykdom, skade eller lidelse, bidra til utjevning av sosiale helseforskjeller og bidra til å beskytte befolkningen mot faktorer som kan ha negativ innvirkning på helsen.</a:t>
            </a:r>
          </a:p>
          <a:p>
            <a:pPr marL="0" indent="0" algn="l">
              <a:buNone/>
            </a:pPr>
            <a:r>
              <a:rPr lang="nb-NO" sz="2400" b="1" dirty="0">
                <a:solidFill>
                  <a:srgbClr val="000000"/>
                </a:solidFill>
                <a:latin typeface="DokChampa" panose="020B0502040204020203" pitchFamily="34" charset="-34"/>
                <a:cs typeface="DokChampa" panose="020B0502040204020203" pitchFamily="34" charset="-34"/>
              </a:rPr>
              <a:t>Aktører i det helsefremmende arbeidet:</a:t>
            </a:r>
            <a:endParaRPr lang="nb-NO" sz="2400" b="1" i="0" u="none" strike="noStrike" baseline="0" dirty="0">
              <a:solidFill>
                <a:srgbClr val="000000"/>
              </a:solidFill>
              <a:latin typeface="DokChampa" panose="020B0502040204020203" pitchFamily="34" charset="-34"/>
              <a:cs typeface="DokChampa" panose="020B0502040204020203" pitchFamily="34" charset="-34"/>
            </a:endParaRPr>
          </a:p>
          <a:p>
            <a:pPr algn="l"/>
            <a:r>
              <a:rPr lang="nb-NO" sz="2400" b="0" i="0" u="none" strike="noStrike" baseline="0" dirty="0">
                <a:latin typeface="DokChampa" panose="020B0502040204020203" pitchFamily="34" charset="-34"/>
                <a:cs typeface="DokChampa" panose="020B0502040204020203" pitchFamily="34" charset="-34"/>
              </a:rPr>
              <a:t>barnehage og skole</a:t>
            </a:r>
          </a:p>
          <a:p>
            <a:pPr algn="l"/>
            <a:r>
              <a:rPr lang="nb-NO" sz="2400" b="0" i="0" u="none" strike="noStrike" baseline="0" dirty="0">
                <a:latin typeface="DokChampa" panose="020B0502040204020203" pitchFamily="34" charset="-34"/>
                <a:cs typeface="DokChampa" panose="020B0502040204020203" pitchFamily="34" charset="-34"/>
              </a:rPr>
              <a:t>pedagogisk-psykologisk tjeneste (PPT) </a:t>
            </a:r>
          </a:p>
          <a:p>
            <a:pPr algn="l"/>
            <a:r>
              <a:rPr lang="nb-NO" sz="2400" dirty="0">
                <a:latin typeface="DokChampa" panose="020B0502040204020203" pitchFamily="34" charset="-34"/>
                <a:cs typeface="DokChampa" panose="020B0502040204020203" pitchFamily="34" charset="-34"/>
              </a:rPr>
              <a:t>b</a:t>
            </a:r>
            <a:r>
              <a:rPr lang="nb-NO" sz="2400" b="0" i="0" u="none" strike="noStrike" baseline="0" dirty="0">
                <a:latin typeface="DokChampa" panose="020B0502040204020203" pitchFamily="34" charset="-34"/>
                <a:cs typeface="DokChampa" panose="020B0502040204020203" pitchFamily="34" charset="-34"/>
              </a:rPr>
              <a:t>arnevernstjenesten</a:t>
            </a:r>
          </a:p>
          <a:p>
            <a:pPr algn="l"/>
            <a:r>
              <a:rPr lang="nb-NO" sz="2400" b="0" i="0" u="none" strike="noStrike" baseline="0" dirty="0">
                <a:latin typeface="DokChampa" panose="020B0502040204020203" pitchFamily="34" charset="-34"/>
                <a:cs typeface="DokChampa" panose="020B0502040204020203" pitchFamily="34" charset="-34"/>
              </a:rPr>
              <a:t>helse- og omsorgstjenestene, herunder helsestasjons- og skolehelsetjenesten og</a:t>
            </a:r>
          </a:p>
          <a:p>
            <a:pPr algn="l"/>
            <a:r>
              <a:rPr lang="nb-NO" sz="2400" b="0" i="0" u="none" strike="noStrike" baseline="0" dirty="0">
                <a:latin typeface="DokChampa" panose="020B0502040204020203" pitchFamily="34" charset="-34"/>
                <a:cs typeface="DokChampa" panose="020B0502040204020203" pitchFamily="34" charset="-34"/>
              </a:rPr>
              <a:t>fastlegeordningen </a:t>
            </a:r>
          </a:p>
          <a:p>
            <a:pPr algn="l"/>
            <a:r>
              <a:rPr lang="nb-NO" sz="2400" b="0" i="0" u="none" strike="noStrike" baseline="0" dirty="0">
                <a:latin typeface="DokChampa" panose="020B0502040204020203" pitchFamily="34" charset="-34"/>
                <a:cs typeface="DokChampa" panose="020B0502040204020203" pitchFamily="34" charset="-34"/>
              </a:rPr>
              <a:t>NAV-kontoret, som blant annet reguleres av NAV-loven og sosialtjenesteloven</a:t>
            </a:r>
          </a:p>
          <a:p>
            <a:pPr algn="l"/>
            <a:r>
              <a:rPr lang="nb-NO" sz="2400" b="0" i="0" u="none" strike="noStrike" baseline="0" dirty="0">
                <a:latin typeface="DokChampa" panose="020B0502040204020203" pitchFamily="34" charset="-34"/>
                <a:cs typeface="DokChampa" panose="020B0502040204020203" pitchFamily="34" charset="-34"/>
              </a:rPr>
              <a:t>psykisk helsevern for barn og unge (BUP)</a:t>
            </a:r>
          </a:p>
          <a:p>
            <a:pPr algn="l"/>
            <a:r>
              <a:rPr lang="nb-NO" sz="2400" dirty="0">
                <a:solidFill>
                  <a:srgbClr val="C00000"/>
                </a:solidFill>
                <a:latin typeface="DokChampa" panose="020B0502040204020203" pitchFamily="34" charset="-34"/>
                <a:cs typeface="DokChampa" panose="020B0502040204020203" pitchFamily="34" charset="-34"/>
              </a:rPr>
              <a:t>Psykisk helsetilbud (lavterskel) for ungdom</a:t>
            </a:r>
          </a:p>
        </p:txBody>
      </p:sp>
    </p:spTree>
    <p:extLst>
      <p:ext uri="{BB962C8B-B14F-4D97-AF65-F5344CB8AC3E}">
        <p14:creationId xmlns:p14="http://schemas.microsoft.com/office/powerpoint/2010/main" val="65111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593E5-E687-9CE3-1FAB-7ADCD05367D6}"/>
              </a:ext>
            </a:extLst>
          </p:cNvPr>
          <p:cNvSpPr>
            <a:spLocks noGrp="1"/>
          </p:cNvSpPr>
          <p:nvPr>
            <p:ph type="title"/>
          </p:nvPr>
        </p:nvSpPr>
        <p:spPr/>
        <p:txBody>
          <a:bodyPr>
            <a:normAutofit/>
          </a:bodyPr>
          <a:lstStyle/>
          <a:p>
            <a:r>
              <a:rPr lang="nb-NO" dirty="0">
                <a:latin typeface="DokChampa" panose="020B0604020202020204" pitchFamily="34" charset="-34"/>
                <a:cs typeface="DokChampa" panose="020B0604020202020204" pitchFamily="34" charset="-34"/>
              </a:rPr>
              <a:t>Lov om kommunale </a:t>
            </a:r>
            <a:r>
              <a:rPr lang="nb-NO" dirty="0" err="1">
                <a:latin typeface="DokChampa" panose="020B0604020202020204" pitchFamily="34" charset="-34"/>
                <a:cs typeface="DokChampa" panose="020B0604020202020204" pitchFamily="34" charset="-34"/>
              </a:rPr>
              <a:t>helse-og</a:t>
            </a:r>
            <a:r>
              <a:rPr lang="nb-NO" dirty="0">
                <a:latin typeface="DokChampa" panose="020B0604020202020204" pitchFamily="34" charset="-34"/>
                <a:cs typeface="DokChampa" panose="020B0604020202020204" pitchFamily="34" charset="-34"/>
              </a:rPr>
              <a:t> omsorgstjenester</a:t>
            </a:r>
          </a:p>
        </p:txBody>
      </p:sp>
      <p:sp>
        <p:nvSpPr>
          <p:cNvPr id="3" name="Plassholder for innhold 2">
            <a:extLst>
              <a:ext uri="{FF2B5EF4-FFF2-40B4-BE49-F238E27FC236}">
                <a16:creationId xmlns:a16="http://schemas.microsoft.com/office/drawing/2014/main" id="{DAF001F2-4484-ACE2-9F2C-D40EC1CE60A7}"/>
              </a:ext>
            </a:extLst>
          </p:cNvPr>
          <p:cNvSpPr>
            <a:spLocks noGrp="1"/>
          </p:cNvSpPr>
          <p:nvPr>
            <p:ph idx="1"/>
          </p:nvPr>
        </p:nvSpPr>
        <p:spPr/>
        <p:txBody>
          <a:bodyPr/>
          <a:lstStyle/>
          <a:p>
            <a:pPr marL="0" indent="0">
              <a:buNone/>
            </a:pPr>
            <a:r>
              <a:rPr lang="nb-NO" sz="2400" dirty="0" err="1">
                <a:latin typeface="DokChampa" panose="020B0604020202020204" pitchFamily="34" charset="-34"/>
                <a:cs typeface="DokChampa" panose="020B0604020202020204" pitchFamily="34" charset="-34"/>
              </a:rPr>
              <a:t>Kap</a:t>
            </a:r>
            <a:r>
              <a:rPr lang="nb-NO" sz="2400" dirty="0">
                <a:latin typeface="DokChampa" panose="020B0604020202020204" pitchFamily="34" charset="-34"/>
                <a:cs typeface="DokChampa" panose="020B0604020202020204" pitchFamily="34" charset="-34"/>
              </a:rPr>
              <a:t> 7: </a:t>
            </a:r>
            <a:r>
              <a:rPr lang="nb-NO" sz="2400" dirty="0">
                <a:highlight>
                  <a:srgbClr val="FFFF00"/>
                </a:highlight>
                <a:latin typeface="DokChampa" panose="020B0604020202020204" pitchFamily="34" charset="-34"/>
                <a:cs typeface="DokChampa" panose="020B0604020202020204" pitchFamily="34" charset="-34"/>
              </a:rPr>
              <a:t>Individuell plan </a:t>
            </a:r>
          </a:p>
          <a:p>
            <a:pPr algn="l"/>
            <a:r>
              <a:rPr lang="nb-NO" sz="2400" b="0" i="0" dirty="0">
                <a:solidFill>
                  <a:srgbClr val="333333"/>
                </a:solidFill>
                <a:effectLst/>
                <a:latin typeface="DokChampa" panose="020B0604020202020204" pitchFamily="34" charset="-34"/>
                <a:cs typeface="DokChampa" panose="020B0604020202020204" pitchFamily="34" charset="-34"/>
              </a:rPr>
              <a:t>Kommunen skal utarbeide en individuell plan for pasienter og brukere med behov for langvarige og koordinerte tjenester etter loven her. Kommunen skal samarbeide med andre tjenesteytere om planen for å bidra til et helhetlig tilbud for den enkelte.</a:t>
            </a:r>
          </a:p>
          <a:p>
            <a:pPr algn="l"/>
            <a:r>
              <a:rPr lang="nb-NO" sz="2400" b="0" i="0" dirty="0">
                <a:solidFill>
                  <a:srgbClr val="333333"/>
                </a:solidFill>
                <a:effectLst/>
                <a:latin typeface="DokChampa" panose="020B0604020202020204" pitchFamily="34" charset="-34"/>
                <a:cs typeface="DokChampa" panose="020B0604020202020204" pitchFamily="34" charset="-34"/>
              </a:rPr>
              <a:t>Dersom en pasient eller bruker har behov for tilbud både etter loven her og </a:t>
            </a:r>
            <a:r>
              <a:rPr lang="nb-NO" sz="2400" b="0" i="0" u="none" strike="noStrike" dirty="0">
                <a:solidFill>
                  <a:srgbClr val="DB142C"/>
                </a:solidFill>
                <a:effectLst/>
                <a:latin typeface="DokChampa" panose="020B0604020202020204" pitchFamily="34" charset="-34"/>
                <a:cs typeface="DokChampa" panose="020B0604020202020204" pitchFamily="34" charset="-34"/>
                <a:hlinkClick r:id="rId2"/>
              </a:rPr>
              <a:t>spesialisthelsetjenesteloven</a:t>
            </a:r>
            <a:r>
              <a:rPr lang="nb-NO" sz="2400" b="0" i="0" dirty="0">
                <a:solidFill>
                  <a:srgbClr val="333333"/>
                </a:solidFill>
                <a:effectLst/>
                <a:latin typeface="DokChampa" panose="020B0604020202020204" pitchFamily="34" charset="-34"/>
                <a:cs typeface="DokChampa" panose="020B0604020202020204" pitchFamily="34" charset="-34"/>
              </a:rPr>
              <a:t> eller </a:t>
            </a:r>
            <a:r>
              <a:rPr lang="nb-NO" sz="2400" b="0" i="0" u="none" strike="noStrike" dirty="0">
                <a:solidFill>
                  <a:srgbClr val="DB142C"/>
                </a:solidFill>
                <a:effectLst/>
                <a:latin typeface="DokChampa" panose="020B0604020202020204" pitchFamily="34" charset="-34"/>
                <a:cs typeface="DokChampa" panose="020B0604020202020204" pitchFamily="34" charset="-34"/>
                <a:hlinkClick r:id="rId3"/>
              </a:rPr>
              <a:t>psykisk helsevernloven</a:t>
            </a:r>
            <a:r>
              <a:rPr lang="nb-NO" sz="2400" b="0" i="0" dirty="0">
                <a:solidFill>
                  <a:srgbClr val="333333"/>
                </a:solidFill>
                <a:effectLst/>
                <a:latin typeface="DokChampa" panose="020B0604020202020204" pitchFamily="34" charset="-34"/>
                <a:cs typeface="DokChampa" panose="020B0604020202020204" pitchFamily="34" charset="-34"/>
              </a:rPr>
              <a:t>, skal kommunen sørge for at det blir utarbeidet en individuell plan, og at planarbeidet koordineres.</a:t>
            </a:r>
          </a:p>
          <a:p>
            <a:pPr marL="0" indent="0">
              <a:buNone/>
            </a:pPr>
            <a:endParaRPr lang="nb-NO" dirty="0"/>
          </a:p>
        </p:txBody>
      </p:sp>
    </p:spTree>
    <p:extLst>
      <p:ext uri="{BB962C8B-B14F-4D97-AF65-F5344CB8AC3E}">
        <p14:creationId xmlns:p14="http://schemas.microsoft.com/office/powerpoint/2010/main" val="318804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F0E43E-84BA-49AE-8BEA-8A096692600A}"/>
              </a:ext>
            </a:extLst>
          </p:cNvPr>
          <p:cNvSpPr>
            <a:spLocks noGrp="1"/>
          </p:cNvSpPr>
          <p:nvPr>
            <p:ph type="title"/>
          </p:nvPr>
        </p:nvSpPr>
        <p:spPr>
          <a:xfrm>
            <a:off x="838200" y="365125"/>
            <a:ext cx="10515600" cy="780503"/>
          </a:xfrm>
        </p:spPr>
        <p:txBody>
          <a:bodyPr>
            <a:normAutofit fontScale="90000"/>
          </a:bodyPr>
          <a:lstStyle/>
          <a:p>
            <a:br>
              <a:rPr lang="nb-NO" b="1" dirty="0">
                <a:solidFill>
                  <a:srgbClr val="333333"/>
                </a:solidFill>
                <a:latin typeface="Helvetica Neue"/>
              </a:rPr>
            </a:br>
            <a:r>
              <a:rPr lang="nb-NO" b="1" dirty="0">
                <a:solidFill>
                  <a:srgbClr val="333333"/>
                </a:solidFill>
                <a:latin typeface="Helvetica Neue"/>
              </a:rPr>
              <a:t>§ 7-2.</a:t>
            </a:r>
            <a:r>
              <a:rPr lang="nb-NO" b="1" i="1" dirty="0">
                <a:solidFill>
                  <a:srgbClr val="333333"/>
                </a:solidFill>
                <a:latin typeface="Helvetica Neue"/>
              </a:rPr>
              <a:t>Koordinator</a:t>
            </a:r>
            <a:br>
              <a:rPr lang="nb-NO" dirty="0">
                <a:solidFill>
                  <a:srgbClr val="333333"/>
                </a:solidFill>
                <a:latin typeface="Helvetica Neue"/>
              </a:rPr>
            </a:br>
            <a:endParaRPr lang="nb-NO" dirty="0"/>
          </a:p>
        </p:txBody>
      </p:sp>
      <p:sp>
        <p:nvSpPr>
          <p:cNvPr id="3" name="Plassholder for innhold 2">
            <a:extLst>
              <a:ext uri="{FF2B5EF4-FFF2-40B4-BE49-F238E27FC236}">
                <a16:creationId xmlns:a16="http://schemas.microsoft.com/office/drawing/2014/main" id="{E222EA0A-5CB3-B539-98C2-2D59DDDDE6C6}"/>
              </a:ext>
            </a:extLst>
          </p:cNvPr>
          <p:cNvSpPr>
            <a:spLocks noGrp="1"/>
          </p:cNvSpPr>
          <p:nvPr>
            <p:ph idx="1"/>
          </p:nvPr>
        </p:nvSpPr>
        <p:spPr>
          <a:xfrm>
            <a:off x="578069" y="1145628"/>
            <a:ext cx="10775731" cy="5031335"/>
          </a:xfrm>
        </p:spPr>
        <p:txBody>
          <a:bodyPr>
            <a:normAutofit/>
          </a:bodyPr>
          <a:lstStyle/>
          <a:p>
            <a:pPr algn="l"/>
            <a:r>
              <a:rPr lang="nb-NO" sz="2400" b="0" i="0" dirty="0">
                <a:solidFill>
                  <a:srgbClr val="333333"/>
                </a:solidFill>
                <a:effectLst/>
                <a:latin typeface="DokChampa" panose="020B0604020202020204" pitchFamily="34" charset="-34"/>
                <a:cs typeface="DokChampa" panose="020B0604020202020204" pitchFamily="34" charset="-34"/>
              </a:rPr>
              <a:t>For pasienter og brukere med behov for langvarige og koordinerte tjenester etter loven her, skal kommunen tilby koordinator. Koordinatoren skal sørge for nødvendig oppfølging av den enkelte pasient eller bruker, samt sikre samordning av tjenestetilbudet og fremdrift i arbeidet med individuell plan.</a:t>
            </a:r>
          </a:p>
          <a:p>
            <a:pPr algn="l"/>
            <a:r>
              <a:rPr lang="nb-NO" sz="2400" b="1" i="0" dirty="0">
                <a:solidFill>
                  <a:srgbClr val="333333"/>
                </a:solidFill>
                <a:effectLst/>
                <a:latin typeface="DokChampa" panose="020B0604020202020204" pitchFamily="34" charset="-34"/>
                <a:cs typeface="DokChampa" panose="020B0604020202020204" pitchFamily="34" charset="-34"/>
              </a:rPr>
              <a:t>§ 7-2 a. </a:t>
            </a:r>
            <a:r>
              <a:rPr lang="nb-NO" sz="2400" b="1" i="1" dirty="0">
                <a:solidFill>
                  <a:srgbClr val="333333"/>
                </a:solidFill>
                <a:effectLst/>
                <a:latin typeface="DokChampa" panose="020B0604020202020204" pitchFamily="34" charset="-34"/>
                <a:cs typeface="DokChampa" panose="020B0604020202020204" pitchFamily="34" charset="-34"/>
              </a:rPr>
              <a:t>Barnekoordinator</a:t>
            </a:r>
            <a:endParaRPr lang="nb-NO" sz="2400" b="0" i="0" dirty="0">
              <a:solidFill>
                <a:srgbClr val="333333"/>
              </a:solidFill>
              <a:effectLst/>
              <a:latin typeface="DokChampa" panose="020B0604020202020204" pitchFamily="34" charset="-34"/>
              <a:cs typeface="DokChampa" panose="020B0604020202020204" pitchFamily="34" charset="-34"/>
            </a:endParaRPr>
          </a:p>
          <a:p>
            <a:pPr algn="l"/>
            <a:r>
              <a:rPr lang="nb-NO" sz="2400" b="0" i="0" dirty="0">
                <a:solidFill>
                  <a:srgbClr val="333333"/>
                </a:solidFill>
                <a:effectLst/>
                <a:latin typeface="DokChampa" panose="020B0604020202020204" pitchFamily="34" charset="-34"/>
                <a:cs typeface="DokChampa" panose="020B0604020202020204" pitchFamily="34" charset="-34"/>
              </a:rPr>
              <a:t>For familier som har eller venter barn med alvorlig sykdom, skade eller nedsatt funksjonsevne, og som vil ha behov for langvarige og sammensatte eller koordinerte helse- og omsorgstjenester og andre velferdstjenester, skal kommunen oppnevne en barnekoordinator dersom foreldrene eller den som samtykker på vegne av barnet, ønsker dette.</a:t>
            </a:r>
          </a:p>
          <a:p>
            <a:pPr algn="l"/>
            <a:endParaRPr lang="nb-NO" b="0" i="0" dirty="0">
              <a:solidFill>
                <a:srgbClr val="333333"/>
              </a:solidFill>
              <a:effectLst/>
              <a:latin typeface="Helvetica Neue"/>
            </a:endParaRPr>
          </a:p>
          <a:p>
            <a:pPr marL="0" indent="0">
              <a:buNone/>
            </a:pPr>
            <a:endParaRPr lang="nb-NO" dirty="0"/>
          </a:p>
        </p:txBody>
      </p:sp>
    </p:spTree>
    <p:extLst>
      <p:ext uri="{BB962C8B-B14F-4D97-AF65-F5344CB8AC3E}">
        <p14:creationId xmlns:p14="http://schemas.microsoft.com/office/powerpoint/2010/main" val="428443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FB0812-A56E-CB22-8849-71348CA93ACB}"/>
              </a:ext>
            </a:extLst>
          </p:cNvPr>
          <p:cNvSpPr>
            <a:spLocks noGrp="1"/>
          </p:cNvSpPr>
          <p:nvPr>
            <p:ph type="title"/>
          </p:nvPr>
        </p:nvSpPr>
        <p:spPr>
          <a:xfrm>
            <a:off x="838200" y="365125"/>
            <a:ext cx="10515600" cy="583999"/>
          </a:xfrm>
        </p:spPr>
        <p:txBody>
          <a:bodyPr>
            <a:normAutofit fontScale="90000"/>
          </a:bodyPr>
          <a:lstStyle/>
          <a:p>
            <a:r>
              <a:rPr lang="nb-NO" dirty="0"/>
              <a:t>Lov om barnehager (barnehageloven)</a:t>
            </a:r>
          </a:p>
        </p:txBody>
      </p:sp>
      <p:sp>
        <p:nvSpPr>
          <p:cNvPr id="3" name="Plassholder for innhold 2">
            <a:extLst>
              <a:ext uri="{FF2B5EF4-FFF2-40B4-BE49-F238E27FC236}">
                <a16:creationId xmlns:a16="http://schemas.microsoft.com/office/drawing/2014/main" id="{83C650DC-7919-A09E-3673-BD8A22127644}"/>
              </a:ext>
            </a:extLst>
          </p:cNvPr>
          <p:cNvSpPr>
            <a:spLocks noGrp="1"/>
          </p:cNvSpPr>
          <p:nvPr>
            <p:ph idx="1"/>
          </p:nvPr>
        </p:nvSpPr>
        <p:spPr>
          <a:xfrm>
            <a:off x="497711" y="1053296"/>
            <a:ext cx="10856089" cy="5123667"/>
          </a:xfrm>
        </p:spPr>
        <p:txBody>
          <a:bodyPr>
            <a:normAutofit fontScale="92500" lnSpcReduction="20000"/>
          </a:bodyPr>
          <a:lstStyle/>
          <a:p>
            <a:pPr marL="0" indent="0" algn="l">
              <a:buNone/>
            </a:pPr>
            <a:r>
              <a:rPr lang="nb-NO" sz="2400" b="1" i="0" dirty="0">
                <a:solidFill>
                  <a:srgbClr val="333333"/>
                </a:solidFill>
                <a:effectLst/>
                <a:latin typeface="DokChampa" panose="020B0604020202020204" pitchFamily="34" charset="-34"/>
                <a:cs typeface="DokChampa" panose="020B0604020202020204" pitchFamily="34" charset="-34"/>
              </a:rPr>
              <a:t>	</a:t>
            </a:r>
          </a:p>
          <a:p>
            <a:pPr marL="0" indent="0" algn="l">
              <a:buNone/>
            </a:pPr>
            <a:r>
              <a:rPr lang="nb-NO" sz="2400" b="1" i="0" dirty="0">
                <a:solidFill>
                  <a:srgbClr val="333333"/>
                </a:solidFill>
                <a:effectLst/>
                <a:latin typeface="DokChampa" panose="020B0604020202020204" pitchFamily="34" charset="-34"/>
                <a:cs typeface="DokChampa" panose="020B0604020202020204" pitchFamily="34" charset="-34"/>
              </a:rPr>
              <a:t>	</a:t>
            </a:r>
            <a:r>
              <a:rPr lang="nb-NO" sz="2600" b="1" i="0" dirty="0">
                <a:solidFill>
                  <a:srgbClr val="333333"/>
                </a:solidFill>
                <a:effectLst/>
                <a:latin typeface="DokChampa" panose="020B0604020202020204" pitchFamily="34" charset="-34"/>
                <a:cs typeface="DokChampa" panose="020B0604020202020204" pitchFamily="34" charset="-34"/>
              </a:rPr>
              <a:t>§ 18.</a:t>
            </a:r>
            <a:r>
              <a:rPr lang="nb-NO" sz="2600" b="1" i="1" dirty="0">
                <a:solidFill>
                  <a:srgbClr val="333333"/>
                </a:solidFill>
                <a:effectLst/>
                <a:latin typeface="DokChampa" panose="020B0604020202020204" pitchFamily="34" charset="-34"/>
                <a:cs typeface="DokChampa" panose="020B0604020202020204" pitchFamily="34" charset="-34"/>
              </a:rPr>
              <a:t>Prioritet ved opptak</a:t>
            </a:r>
            <a:endParaRPr lang="nb-NO" sz="2600" b="0" i="0" dirty="0">
              <a:solidFill>
                <a:srgbClr val="333333"/>
              </a:solidFill>
              <a:effectLst/>
              <a:latin typeface="DokChampa" panose="020B0604020202020204" pitchFamily="34" charset="-34"/>
              <a:cs typeface="DokChampa" panose="020B0604020202020204" pitchFamily="34" charset="-34"/>
            </a:endParaRPr>
          </a:p>
          <a:p>
            <a:pPr algn="l"/>
            <a:r>
              <a:rPr lang="nb-NO" sz="2600" b="0" i="0" dirty="0">
                <a:solidFill>
                  <a:srgbClr val="333333"/>
                </a:solidFill>
                <a:effectLst/>
                <a:latin typeface="DokChampa" panose="020B0604020202020204" pitchFamily="34" charset="-34"/>
                <a:cs typeface="DokChampa" panose="020B0604020202020204" pitchFamily="34" charset="-34"/>
              </a:rPr>
              <a:t>Barn med nedsatt funksjonsevne har rett til prioritet ved opptak i barnehage. Det skal foretas en sakkyndig vurdering for å vurdere om barnet har nedsatt funksjonsevne.</a:t>
            </a:r>
          </a:p>
          <a:p>
            <a:pPr marL="0" indent="0" algn="l">
              <a:buNone/>
            </a:pPr>
            <a:endParaRPr lang="nb-NO" sz="2600" b="0" i="0" dirty="0">
              <a:solidFill>
                <a:srgbClr val="333333"/>
              </a:solidFill>
              <a:effectLst/>
              <a:latin typeface="DokChampa" panose="020B0604020202020204" pitchFamily="34" charset="-34"/>
              <a:cs typeface="DokChampa" panose="020B0604020202020204" pitchFamily="34" charset="-34"/>
            </a:endParaRPr>
          </a:p>
          <a:p>
            <a:pPr marL="0" indent="0">
              <a:buNone/>
            </a:pPr>
            <a:r>
              <a:rPr lang="nb-NO" sz="2600" b="1" dirty="0">
                <a:solidFill>
                  <a:srgbClr val="000000"/>
                </a:solidFill>
                <a:latin typeface="DokChampa" panose="020B0604020202020204" pitchFamily="34" charset="-34"/>
                <a:cs typeface="DokChampa" panose="020B0604020202020204" pitchFamily="34" charset="-34"/>
              </a:rPr>
              <a:t>  	§31: Rett til spesialpedagogisk \hjelp</a:t>
            </a:r>
          </a:p>
          <a:p>
            <a:pPr marL="0" indent="0">
              <a:buNone/>
            </a:pPr>
            <a:r>
              <a:rPr lang="nb-NO" sz="2600" b="1" i="0" dirty="0">
                <a:solidFill>
                  <a:srgbClr val="333333"/>
                </a:solidFill>
                <a:effectLst/>
                <a:latin typeface="DokChampa" panose="020B0604020202020204" pitchFamily="34" charset="-34"/>
                <a:cs typeface="DokChampa" panose="020B0604020202020204" pitchFamily="34" charset="-34"/>
              </a:rPr>
              <a:t>	§36.</a:t>
            </a:r>
            <a:r>
              <a:rPr lang="nb-NO" sz="2600" b="1" i="1" dirty="0">
                <a:solidFill>
                  <a:srgbClr val="333333"/>
                </a:solidFill>
                <a:effectLst/>
                <a:latin typeface="DokChampa" panose="020B0604020202020204" pitchFamily="34" charset="-34"/>
                <a:cs typeface="DokChampa" panose="020B0604020202020204" pitchFamily="34" charset="-34"/>
              </a:rPr>
              <a:t>Rett til skyss for barn med rett til spesialpedagogisk hjelp</a:t>
            </a:r>
            <a:endParaRPr lang="nb-NO" sz="2600" b="0" i="0" dirty="0">
              <a:solidFill>
                <a:srgbClr val="333333"/>
              </a:solidFill>
              <a:effectLst/>
              <a:latin typeface="DokChampa" panose="020B0604020202020204" pitchFamily="34" charset="-34"/>
              <a:cs typeface="DokChampa" panose="020B0604020202020204" pitchFamily="34" charset="-34"/>
            </a:endParaRPr>
          </a:p>
          <a:p>
            <a:pPr marL="0" indent="0" algn="l">
              <a:buNone/>
            </a:pPr>
            <a:r>
              <a:rPr lang="nb-NO" sz="2600" b="1" i="0" dirty="0">
                <a:solidFill>
                  <a:srgbClr val="333333"/>
                </a:solidFill>
                <a:effectLst/>
                <a:latin typeface="DokChampa" panose="020B0604020202020204" pitchFamily="34" charset="-34"/>
                <a:cs typeface="DokChampa" panose="020B0604020202020204" pitchFamily="34" charset="-34"/>
              </a:rPr>
              <a:t>	§ 37.</a:t>
            </a:r>
            <a:r>
              <a:rPr lang="nb-NO" sz="2600" b="1" i="1" dirty="0">
                <a:solidFill>
                  <a:srgbClr val="333333"/>
                </a:solidFill>
                <a:effectLst/>
                <a:latin typeface="DokChampa" panose="020B0604020202020204" pitchFamily="34" charset="-34"/>
                <a:cs typeface="DokChampa" panose="020B0604020202020204" pitchFamily="34" charset="-34"/>
              </a:rPr>
              <a:t>Barn med nedsatt funksjonsevne</a:t>
            </a:r>
            <a:endParaRPr lang="nb-NO" sz="2600" b="0" i="0" dirty="0">
              <a:solidFill>
                <a:srgbClr val="333333"/>
              </a:solidFill>
              <a:effectLst/>
              <a:latin typeface="DokChampa" panose="020B0604020202020204" pitchFamily="34" charset="-34"/>
              <a:cs typeface="DokChampa" panose="020B0604020202020204" pitchFamily="34" charset="-34"/>
            </a:endParaRPr>
          </a:p>
          <a:p>
            <a:pPr algn="l"/>
            <a:r>
              <a:rPr lang="nb-NO" sz="2600" b="0" i="0" dirty="0">
                <a:solidFill>
                  <a:srgbClr val="333333"/>
                </a:solidFill>
                <a:effectLst/>
                <a:latin typeface="DokChampa" panose="020B0604020202020204" pitchFamily="34" charset="-34"/>
                <a:cs typeface="DokChampa" panose="020B0604020202020204" pitchFamily="34" charset="-34"/>
              </a:rPr>
              <a:t>Kommunen skal sikre at barn med nedsatt funksjonsevne får et egnet individuelt tilrettelagt barnehagetilbud. </a:t>
            </a:r>
          </a:p>
          <a:p>
            <a:pPr marL="0" indent="0">
              <a:buNone/>
            </a:pPr>
            <a:r>
              <a:rPr lang="nb-NO" sz="2600" b="1" i="0" dirty="0">
                <a:solidFill>
                  <a:srgbClr val="333333"/>
                </a:solidFill>
                <a:effectLst/>
                <a:latin typeface="DokChampa" panose="020B0604020202020204" pitchFamily="34" charset="-34"/>
                <a:cs typeface="DokChampa" panose="020B0604020202020204" pitchFamily="34" charset="-34"/>
              </a:rPr>
              <a:t>	§ 38.</a:t>
            </a:r>
            <a:r>
              <a:rPr lang="nb-NO" sz="2600" b="1" i="1" dirty="0">
                <a:solidFill>
                  <a:srgbClr val="333333"/>
                </a:solidFill>
                <a:effectLst/>
                <a:latin typeface="DokChampa" panose="020B0604020202020204" pitchFamily="34" charset="-34"/>
                <a:cs typeface="DokChampa" panose="020B0604020202020204" pitchFamily="34" charset="-34"/>
              </a:rPr>
              <a:t>Rett til tegnspråkopplæring</a:t>
            </a:r>
            <a:endParaRPr lang="nb-NO" sz="2600" b="0" i="0" dirty="0">
              <a:solidFill>
                <a:srgbClr val="333333"/>
              </a:solidFill>
              <a:effectLst/>
              <a:latin typeface="DokChampa" panose="020B0604020202020204" pitchFamily="34" charset="-34"/>
              <a:cs typeface="DokChampa" panose="020B0604020202020204" pitchFamily="34" charset="-34"/>
            </a:endParaRPr>
          </a:p>
          <a:p>
            <a:pPr marL="0" indent="0">
              <a:buNone/>
            </a:pPr>
            <a:r>
              <a:rPr lang="nb-NO" sz="2600" b="1" i="0" dirty="0">
                <a:solidFill>
                  <a:srgbClr val="333333"/>
                </a:solidFill>
                <a:effectLst/>
                <a:latin typeface="DokChampa" panose="020B0604020202020204" pitchFamily="34" charset="-34"/>
                <a:cs typeface="DokChampa" panose="020B0604020202020204" pitchFamily="34" charset="-34"/>
              </a:rPr>
              <a:t>	§ 39.</a:t>
            </a:r>
            <a:r>
              <a:rPr lang="nb-NO" sz="2600" b="1" i="1" dirty="0">
                <a:solidFill>
                  <a:srgbClr val="333333"/>
                </a:solidFill>
                <a:effectLst/>
                <a:latin typeface="DokChampa" panose="020B0604020202020204" pitchFamily="34" charset="-34"/>
                <a:cs typeface="DokChampa" panose="020B0604020202020204" pitchFamily="34" charset="-34"/>
              </a:rPr>
              <a:t>Barn med behov for alternativ og supplerende kommunikasjon (ASK)</a:t>
            </a:r>
            <a:endParaRPr lang="nb-NO" sz="2600" b="0" i="0" dirty="0">
              <a:solidFill>
                <a:srgbClr val="333333"/>
              </a:solidFill>
              <a:effectLst/>
              <a:latin typeface="DokChampa" panose="020B0604020202020204" pitchFamily="34" charset="-34"/>
              <a:cs typeface="DokChampa" panose="020B0604020202020204" pitchFamily="34" charset="-34"/>
            </a:endParaRPr>
          </a:p>
          <a:p>
            <a:pPr algn="l"/>
            <a:endParaRPr lang="nb-NO" sz="2600" b="0" i="0" dirty="0">
              <a:solidFill>
                <a:srgbClr val="333333"/>
              </a:solidFill>
              <a:effectLst/>
              <a:latin typeface="Helvetica Neue"/>
            </a:endParaRPr>
          </a:p>
          <a:p>
            <a:pPr marL="0" indent="0">
              <a:buNone/>
            </a:pPr>
            <a:endParaRPr lang="nb-NO" dirty="0"/>
          </a:p>
        </p:txBody>
      </p:sp>
    </p:spTree>
    <p:extLst>
      <p:ext uri="{BB962C8B-B14F-4D97-AF65-F5344CB8AC3E}">
        <p14:creationId xmlns:p14="http://schemas.microsoft.com/office/powerpoint/2010/main" val="376199416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747a27e-2ef6-4a58-bc35-bd7ba317da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F217DB3968E24AA87DE91EE28CB0E5" ma:contentTypeVersion="17" ma:contentTypeDescription="Create a new document." ma:contentTypeScope="" ma:versionID="5476d7550d0c0b5604f28b4b04a5d28f">
  <xsd:schema xmlns:xsd="http://www.w3.org/2001/XMLSchema" xmlns:xs="http://www.w3.org/2001/XMLSchema" xmlns:p="http://schemas.microsoft.com/office/2006/metadata/properties" xmlns:ns3="2747a27e-2ef6-4a58-bc35-bd7ba317daf8" xmlns:ns4="d792bbd6-c10a-4f14-9500-fc400ca7b2e6" targetNamespace="http://schemas.microsoft.com/office/2006/metadata/properties" ma:root="true" ma:fieldsID="eb91b3c2c5492ba10364b1054f0fd351" ns3:_="" ns4:_="">
    <xsd:import namespace="2747a27e-2ef6-4a58-bc35-bd7ba317daf8"/>
    <xsd:import namespace="d792bbd6-c10a-4f14-9500-fc400ca7b2e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7a27e-2ef6-4a58-bc35-bd7ba317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92bbd6-c10a-4f14-9500-fc400ca7b2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1D963-27F8-4F33-8844-CA65624C23A7}">
  <ds:schemaRefs>
    <ds:schemaRef ds:uri="http://schemas.microsoft.com/sharepoint/v3/contenttype/forms"/>
  </ds:schemaRefs>
</ds:datastoreItem>
</file>

<file path=customXml/itemProps2.xml><?xml version="1.0" encoding="utf-8"?>
<ds:datastoreItem xmlns:ds="http://schemas.openxmlformats.org/officeDocument/2006/customXml" ds:itemID="{3823C6F1-5781-40B2-8F83-7985FA6B9880}">
  <ds:schemaRefs>
    <ds:schemaRef ds:uri="http://schemas.microsoft.com/office/2006/metadata/properties"/>
    <ds:schemaRef ds:uri="http://schemas.microsoft.com/office/infopath/2007/PartnerControls"/>
    <ds:schemaRef ds:uri="2747a27e-2ef6-4a58-bc35-bd7ba317daf8"/>
  </ds:schemaRefs>
</ds:datastoreItem>
</file>

<file path=customXml/itemProps3.xml><?xml version="1.0" encoding="utf-8"?>
<ds:datastoreItem xmlns:ds="http://schemas.openxmlformats.org/officeDocument/2006/customXml" ds:itemID="{68841124-1AFA-4E5D-AEFC-0E993499B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7a27e-2ef6-4a58-bc35-bd7ba317daf8"/>
    <ds:schemaRef ds:uri="d792bbd6-c10a-4f14-9500-fc400ca7b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2144</TotalTime>
  <Words>1461</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21</vt:i4>
      </vt:variant>
    </vt:vector>
  </HeadingPairs>
  <TitlesOfParts>
    <vt:vector size="33" baseType="lpstr">
      <vt:lpstr>Aptos</vt:lpstr>
      <vt:lpstr>Arial</vt:lpstr>
      <vt:lpstr>AvenirLTStd-Book</vt:lpstr>
      <vt:lpstr>AvenirLTStd-Medium</vt:lpstr>
      <vt:lpstr>Calibri</vt:lpstr>
      <vt:lpstr>Calibri Light</vt:lpstr>
      <vt:lpstr>DokChampa</vt:lpstr>
      <vt:lpstr>Helvetica Neue</vt:lpstr>
      <vt:lpstr>neue-montreal</vt:lpstr>
      <vt:lpstr>Symbol</vt:lpstr>
      <vt:lpstr>Work Sans</vt:lpstr>
      <vt:lpstr>Office-tema</vt:lpstr>
      <vt:lpstr>   Utdanning og rehabilitering for mennesker med medfødt og/ eller ervervet nedsatt funksjonsevne. </vt:lpstr>
      <vt:lpstr>PowerPoint-presentasjon</vt:lpstr>
      <vt:lpstr>PowerPoint-presentasjon</vt:lpstr>
      <vt:lpstr>FN-konvensjon om rettighetene til personer med nedsatt funksjonsevne</vt:lpstr>
      <vt:lpstr>Helse-og omsorgs-tjenesteloven § 3-3</vt:lpstr>
      <vt:lpstr>Folkehelseloven§ 4</vt:lpstr>
      <vt:lpstr>Lov om kommunale helse-og omsorgstjenester</vt:lpstr>
      <vt:lpstr> § 7-2.Koordinator </vt:lpstr>
      <vt:lpstr>Lov om barnehager (barnehageloven)</vt:lpstr>
      <vt:lpstr>Lov om grunnskolen og den viederegående opplærringa (opplæringslova)</vt:lpstr>
      <vt:lpstr>PowerPoint-presentasjon</vt:lpstr>
      <vt:lpstr>PowerPoint-presentasjon</vt:lpstr>
      <vt:lpstr>PowerPoint-presentasjon</vt:lpstr>
      <vt:lpstr>PowerPoint-presentasjon</vt:lpstr>
      <vt:lpstr>Opplæringslova, kap 4A Opplæring spesielt organisert for vokse</vt:lpstr>
      <vt:lpstr>Opplæringslova, kap 4A Opplæring spesielt organisert for vokse</vt:lpstr>
      <vt:lpstr>Voksenopplæring og spesialundervisning</vt:lpstr>
      <vt:lpstr>       Rehabilitering etter hjerneslag</vt:lpstr>
      <vt:lpstr>Nasjonal faglig retningslinje for behandling og rehabilitering ved hjerneslag (Helsedirektoratet, 2017) kapittel 4.1, </vt:lpstr>
      <vt:lpstr>Rapport riksrevisjonen 2024</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BUDSJETT-24</dc:title>
  <dc:creator>Aksnes, Marit Elisabeth</dc:creator>
  <cp:lastModifiedBy>Aksnes, Marit Elisabeth</cp:lastModifiedBy>
  <cp:revision>19</cp:revision>
  <dcterms:created xsi:type="dcterms:W3CDTF">2023-09-27T21:14:16Z</dcterms:created>
  <dcterms:modified xsi:type="dcterms:W3CDTF">2024-03-18T09:47:14Z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0x010100F2F217DB3968E24AA87DE91EE28CB0E5</vt:lpwstr>
  </property>
</Properties>
</file>